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1.xml" ContentType="application/vnd.openxmlformats-officedocument.themeOverride+xml"/>
  <Override PartName="/ppt/notesSlides/notesSlide2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sldIdLst>
    <p:sldId id="256" r:id="rId5"/>
    <p:sldId id="466" r:id="rId6"/>
    <p:sldId id="340" r:id="rId7"/>
    <p:sldId id="458" r:id="rId8"/>
    <p:sldId id="391" r:id="rId9"/>
    <p:sldId id="394" r:id="rId10"/>
    <p:sldId id="444" r:id="rId11"/>
    <p:sldId id="459" r:id="rId12"/>
    <p:sldId id="462" r:id="rId13"/>
    <p:sldId id="445" r:id="rId14"/>
    <p:sldId id="463" r:id="rId15"/>
    <p:sldId id="464" r:id="rId16"/>
    <p:sldId id="465" r:id="rId17"/>
    <p:sldId id="452" r:id="rId18"/>
    <p:sldId id="454" r:id="rId19"/>
    <p:sldId id="455" r:id="rId20"/>
    <p:sldId id="291" r:id="rId21"/>
    <p:sldId id="420" r:id="rId22"/>
    <p:sldId id="421" r:id="rId23"/>
    <p:sldId id="422" r:id="rId24"/>
    <p:sldId id="311" r:id="rId25"/>
    <p:sldId id="423" r:id="rId26"/>
    <p:sldId id="406" r:id="rId27"/>
    <p:sldId id="312" r:id="rId28"/>
    <p:sldId id="313" r:id="rId29"/>
    <p:sldId id="316" r:id="rId30"/>
    <p:sldId id="456" r:id="rId31"/>
    <p:sldId id="317" r:id="rId32"/>
    <p:sldId id="388" r:id="rId33"/>
    <p:sldId id="424" r:id="rId34"/>
    <p:sldId id="425" r:id="rId35"/>
    <p:sldId id="319" r:id="rId36"/>
    <p:sldId id="427" r:id="rId37"/>
    <p:sldId id="426" r:id="rId38"/>
    <p:sldId id="320" r:id="rId39"/>
    <p:sldId id="314" r:id="rId40"/>
    <p:sldId id="457" r:id="rId41"/>
  </p:sldIdLst>
  <p:sldSz cx="12192000" cy="6858000"/>
  <p:notesSz cx="6805613" cy="99441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 Joppe" id="{B8AD5B11-CB66-4618-B31D-40545932AE14}">
          <p14:sldIdLst>
            <p14:sldId id="256"/>
            <p14:sldId id="466"/>
            <p14:sldId id="340"/>
            <p14:sldId id="458"/>
          </p14:sldIdLst>
        </p14:section>
        <p14:section name="Introductie - Joep" id="{9CCC68C7-8E87-40C7-9163-CC3D013941FA}">
          <p14:sldIdLst>
            <p14:sldId id="391"/>
            <p14:sldId id="394"/>
          </p14:sldIdLst>
        </p14:section>
        <p14:section name="Evaluate - AM goals" id="{27041B2D-892E-40CE-9120-F1B34FA742A7}">
          <p14:sldIdLst>
            <p14:sldId id="444"/>
            <p14:sldId id="459"/>
            <p14:sldId id="462"/>
          </p14:sldIdLst>
        </p14:section>
        <p14:section name="Evaluate - Existing systems" id="{6B07FEC9-1ECD-4B70-B939-5737B2DCEA01}">
          <p14:sldIdLst>
            <p14:sldId id="445"/>
            <p14:sldId id="463"/>
            <p14:sldId id="464"/>
            <p14:sldId id="465"/>
          </p14:sldIdLst>
        </p14:section>
        <p14:section name="Improve - Existing systems" id="{B46D827D-40F3-4281-956B-B0615B64BA9D}">
          <p14:sldIdLst>
            <p14:sldId id="452"/>
            <p14:sldId id="454"/>
          </p14:sldIdLst>
        </p14:section>
        <p14:section name="Extend - New systems - Joep" id="{F7141412-00A4-4717-B987-F9F25F2D1616}">
          <p14:sldIdLst>
            <p14:sldId id="455"/>
            <p14:sldId id="291"/>
            <p14:sldId id="420"/>
            <p14:sldId id="421"/>
            <p14:sldId id="422"/>
          </p14:sldIdLst>
        </p14:section>
        <p14:section name="Integrate - New Systems" id="{DFC31B56-4399-4A3B-A3A3-40CD64438385}">
          <p14:sldIdLst>
            <p14:sldId id="311"/>
            <p14:sldId id="423"/>
            <p14:sldId id="406"/>
            <p14:sldId id="312"/>
            <p14:sldId id="313"/>
            <p14:sldId id="316"/>
            <p14:sldId id="456"/>
            <p14:sldId id="317"/>
            <p14:sldId id="388"/>
            <p14:sldId id="424"/>
            <p14:sldId id="425"/>
            <p14:sldId id="319"/>
            <p14:sldId id="427"/>
            <p14:sldId id="426"/>
            <p14:sldId id="320"/>
            <p14:sldId id="314"/>
            <p14:sldId id="457"/>
          </p14:sldIdLst>
        </p14:section>
      </p14:sectionLst>
    </p:ext>
    <p:ext uri="{EFAFB233-063F-42B5-8137-9DF3F51BA10A}">
      <p15:sldGuideLst xmlns:p15="http://schemas.microsoft.com/office/powerpoint/2012/main">
        <p15:guide id="1" orient="horz" pos="754" userDrawn="1">
          <p15:clr>
            <a:srgbClr val="A4A3A4"/>
          </p15:clr>
        </p15:guide>
        <p15:guide id="2" pos="77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BD450D-2E48-2A34-990B-259F5627FF09}" name="Chochanova, E.V. (Elena)" initials="CE(" userId="S::elena.chochanova@tno.nl::0e17c00d-6c4f-49e5-ae47-c754307cdbc5" providerId="AD"/>
  <p188:author id="{6F30003E-7C4C-ED54-3916-B730995E9F33}" name="Joppe Stelloo" initials="JS" userId="S::jstelloo@heijmans.nl::b311eee1-d02a-4e71-b520-5d0308ced64a" providerId="AD"/>
  <p188:author id="{72DA974E-A6A9-718A-6CA8-02DE9C024359}" name="Karthik Gunderi" initials="KG" userId="S::karthik.gunderi_deerns.com#ext#@tud365.onmicrosoft.com::ec22dc70-06a6-4dd8-8925-9b07e0cfe0c2" providerId="AD"/>
  <p188:author id="{6C361867-1DB9-3BA2-4C2A-B0F58C87D6B3}" name="Joep van der Weijden" initials="JW" userId="S::jamvanderweijd@tudelft.nl::83fbeab8-4b4e-4551-99c4-e70698459c5b" providerId="AD"/>
  <p188:author id="{7CA6FCD6-0061-392C-4BBB-DAB903C44E3B}" name="Chochanova, E.V. (Elena)" initials="C(" userId="S::elena.chochanova_tno.nl#ext#@tud365.onmicrosoft.com::521d6b67-9286-4aa7-889f-43f5674a6ed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36805C"/>
    <a:srgbClr val="557A68"/>
    <a:srgbClr val="FF5050"/>
    <a:srgbClr val="DB818C"/>
    <a:srgbClr val="CD515F"/>
    <a:srgbClr val="931E0B"/>
    <a:srgbClr val="CA88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0F1092-7C24-42FA-9BC1-8BD6547378E2}" v="788" dt="2024-10-17T09:27:01.583"/>
    <p1510:client id="{721ECE55-2912-491C-A27B-5598A7C438F4}" v="837" dt="2024-10-17T13:42:36.7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72" y="78"/>
      </p:cViewPr>
      <p:guideLst>
        <p:guide orient="horz" pos="754"/>
        <p:guide pos="77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F57398-E840-421A-8E10-3F3D1EEB2952}" type="doc">
      <dgm:prSet loTypeId="urn:microsoft.com/office/officeart/2009/3/layout/IncreasingArrowsProcess" loCatId="process" qsTypeId="urn:microsoft.com/office/officeart/2005/8/quickstyle/simple1" qsCatId="simple" csTypeId="urn:microsoft.com/office/officeart/2005/8/colors/colorful5" csCatId="colorful" phldr="1"/>
      <dgm:spPr/>
      <dgm:t>
        <a:bodyPr/>
        <a:lstStyle/>
        <a:p>
          <a:endParaRPr lang="en-GB"/>
        </a:p>
      </dgm:t>
    </dgm:pt>
    <dgm:pt modelId="{EE09A8E8-D91B-486A-AE5F-5FE111A709FB}">
      <dgm:prSet phldrT="[Text]"/>
      <dgm:spPr/>
      <dgm:t>
        <a:bodyPr anchor="ctr"/>
        <a:lstStyle/>
        <a:p>
          <a:r>
            <a:rPr lang="en-US"/>
            <a:t>Strategy &amp; Policy</a:t>
          </a:r>
          <a:endParaRPr lang="en-GB"/>
        </a:p>
      </dgm:t>
    </dgm:pt>
    <dgm:pt modelId="{F1FA28F3-95D0-40A6-9B8E-D1E28E44EEDB}" type="parTrans" cxnId="{858B2737-7B3D-4AA8-B0B1-297B5962B625}">
      <dgm:prSet/>
      <dgm:spPr/>
      <dgm:t>
        <a:bodyPr/>
        <a:lstStyle/>
        <a:p>
          <a:endParaRPr lang="en-GB"/>
        </a:p>
      </dgm:t>
    </dgm:pt>
    <dgm:pt modelId="{0573F877-2AAC-4059-BAE4-4EBCDA7CBF5A}" type="sibTrans" cxnId="{858B2737-7B3D-4AA8-B0B1-297B5962B625}">
      <dgm:prSet/>
      <dgm:spPr/>
      <dgm:t>
        <a:bodyPr/>
        <a:lstStyle/>
        <a:p>
          <a:endParaRPr lang="en-GB"/>
        </a:p>
      </dgm:t>
    </dgm:pt>
    <dgm:pt modelId="{AE58B358-2A1C-4464-B98E-C35FB2989E71}">
      <dgm:prSet phldrT="[Text]" custT="1"/>
      <dgm:spPr/>
      <dgm:t>
        <a:bodyPr/>
        <a:lstStyle/>
        <a:p>
          <a:r>
            <a:rPr lang="en-US" sz="800" b="1"/>
            <a:t>What</a:t>
          </a:r>
          <a:r>
            <a:rPr lang="en-US" sz="800"/>
            <a:t>: Organizational strategic plans and policy documents</a:t>
          </a:r>
          <a:endParaRPr lang="en-GB" sz="800"/>
        </a:p>
      </dgm:t>
    </dgm:pt>
    <dgm:pt modelId="{C044F4D8-0482-4AB0-9D34-DC0682D1B705}" type="parTrans" cxnId="{6B8483D1-90F7-4871-BB36-EAD299FE7C63}">
      <dgm:prSet/>
      <dgm:spPr/>
      <dgm:t>
        <a:bodyPr/>
        <a:lstStyle/>
        <a:p>
          <a:endParaRPr lang="en-GB"/>
        </a:p>
      </dgm:t>
    </dgm:pt>
    <dgm:pt modelId="{1FEF08E8-FDDD-4494-8798-24F5D7A6506E}" type="sibTrans" cxnId="{6B8483D1-90F7-4871-BB36-EAD299FE7C63}">
      <dgm:prSet/>
      <dgm:spPr/>
      <dgm:t>
        <a:bodyPr/>
        <a:lstStyle/>
        <a:p>
          <a:endParaRPr lang="en-GB"/>
        </a:p>
      </dgm:t>
    </dgm:pt>
    <dgm:pt modelId="{6F7322AD-30CE-47B6-90E2-EF938C25DE32}">
      <dgm:prSet phldrT="[Text]"/>
      <dgm:spPr/>
      <dgm:t>
        <a:bodyPr anchor="ctr"/>
        <a:lstStyle/>
        <a:p>
          <a:r>
            <a:rPr lang="en-US"/>
            <a:t>AM goals, objectives and plan</a:t>
          </a:r>
          <a:endParaRPr lang="en-GB"/>
        </a:p>
      </dgm:t>
    </dgm:pt>
    <dgm:pt modelId="{AB1FC4DB-C81B-4ACD-8AA1-2D60A5FF8CC8}" type="parTrans" cxnId="{118DEF4B-18C7-4800-AD21-E9E7898AC85C}">
      <dgm:prSet/>
      <dgm:spPr/>
      <dgm:t>
        <a:bodyPr/>
        <a:lstStyle/>
        <a:p>
          <a:endParaRPr lang="en-GB"/>
        </a:p>
      </dgm:t>
    </dgm:pt>
    <dgm:pt modelId="{61CD8929-8C1A-4900-A36D-AC07D02E231A}" type="sibTrans" cxnId="{118DEF4B-18C7-4800-AD21-E9E7898AC85C}">
      <dgm:prSet/>
      <dgm:spPr/>
      <dgm:t>
        <a:bodyPr/>
        <a:lstStyle/>
        <a:p>
          <a:endParaRPr lang="en-GB"/>
        </a:p>
      </dgm:t>
    </dgm:pt>
    <dgm:pt modelId="{DBFF6632-D6DA-470F-845A-73C70B781711}">
      <dgm:prSet phldrT="[Text]" custT="1"/>
      <dgm:spPr/>
      <dgm:t>
        <a:bodyPr/>
        <a:lstStyle/>
        <a:p>
          <a:r>
            <a:rPr lang="en-US" sz="800" b="1"/>
            <a:t>What</a:t>
          </a:r>
          <a:r>
            <a:rPr lang="en-US" sz="800"/>
            <a:t>: SAMP (Strategic Asset Management Plan) and AMP (Asset Management Plan)</a:t>
          </a:r>
          <a:r>
            <a:rPr lang="en-US" sz="800" baseline="30000"/>
            <a:t>2</a:t>
          </a:r>
          <a:endParaRPr lang="en-US" sz="800"/>
        </a:p>
      </dgm:t>
    </dgm:pt>
    <dgm:pt modelId="{750672B4-FBAB-488A-A061-4CE693C99B5F}" type="parTrans" cxnId="{16D6ABE6-8825-4E2B-8EB7-AC67562E086A}">
      <dgm:prSet/>
      <dgm:spPr/>
      <dgm:t>
        <a:bodyPr/>
        <a:lstStyle/>
        <a:p>
          <a:endParaRPr lang="en-GB"/>
        </a:p>
      </dgm:t>
    </dgm:pt>
    <dgm:pt modelId="{AB4E8AE5-5CCA-41A5-B537-1FDF44A16BC6}" type="sibTrans" cxnId="{16D6ABE6-8825-4E2B-8EB7-AC67562E086A}">
      <dgm:prSet/>
      <dgm:spPr/>
      <dgm:t>
        <a:bodyPr/>
        <a:lstStyle/>
        <a:p>
          <a:endParaRPr lang="en-GB"/>
        </a:p>
      </dgm:t>
    </dgm:pt>
    <dgm:pt modelId="{4C95BF17-A16E-4133-98D5-C8B06F5F9028}">
      <dgm:prSet phldrT="[Text]"/>
      <dgm:spPr/>
      <dgm:t>
        <a:bodyPr anchor="ctr"/>
        <a:lstStyle/>
        <a:p>
          <a:r>
            <a:rPr lang="en-US"/>
            <a:t>Information Requirements</a:t>
          </a:r>
          <a:endParaRPr lang="en-GB"/>
        </a:p>
      </dgm:t>
    </dgm:pt>
    <dgm:pt modelId="{7232D569-A6EF-4244-A948-564D08344BB5}" type="parTrans" cxnId="{FBB7C8AA-87AA-42D6-9F26-29242F5CB215}">
      <dgm:prSet/>
      <dgm:spPr/>
      <dgm:t>
        <a:bodyPr/>
        <a:lstStyle/>
        <a:p>
          <a:endParaRPr lang="en-GB"/>
        </a:p>
      </dgm:t>
    </dgm:pt>
    <dgm:pt modelId="{01ABEEC5-61F7-4D87-84D8-706BAF007762}" type="sibTrans" cxnId="{FBB7C8AA-87AA-42D6-9F26-29242F5CB215}">
      <dgm:prSet/>
      <dgm:spPr/>
      <dgm:t>
        <a:bodyPr/>
        <a:lstStyle/>
        <a:p>
          <a:endParaRPr lang="en-GB"/>
        </a:p>
      </dgm:t>
    </dgm:pt>
    <dgm:pt modelId="{DA69E505-C6D5-4106-9289-0E280AED42AE}">
      <dgm:prSet phldrT="[Text]" custT="1"/>
      <dgm:spPr/>
      <dgm:t>
        <a:bodyPr/>
        <a:lstStyle/>
        <a:p>
          <a:pPr>
            <a:spcAft>
              <a:spcPct val="35000"/>
            </a:spcAft>
          </a:pPr>
          <a:r>
            <a:rPr lang="en-US" sz="800" b="1"/>
            <a:t>Level</a:t>
          </a:r>
          <a:r>
            <a:rPr lang="en-US" sz="800"/>
            <a:t>: Tactic / Operational</a:t>
          </a:r>
        </a:p>
        <a:p>
          <a:pPr>
            <a:spcAft>
              <a:spcPct val="35000"/>
            </a:spcAft>
          </a:pPr>
          <a:r>
            <a:rPr lang="en-US" sz="800" b="1"/>
            <a:t>What</a:t>
          </a:r>
          <a:r>
            <a:rPr lang="en-US" sz="800"/>
            <a:t>: AIR (Asset Information Requirements)</a:t>
          </a:r>
          <a:r>
            <a:rPr lang="en-US" sz="800" baseline="30000"/>
            <a:t>3</a:t>
          </a:r>
          <a:endParaRPr lang="en-US" sz="800"/>
        </a:p>
        <a:p>
          <a:pPr>
            <a:spcAft>
              <a:spcPct val="35000"/>
            </a:spcAft>
          </a:pPr>
          <a:r>
            <a:rPr lang="en-US" sz="800" b="1"/>
            <a:t>Why</a:t>
          </a:r>
          <a:r>
            <a:rPr lang="en-US" sz="800"/>
            <a:t>: The organization needs to define its AIR to </a:t>
          </a:r>
          <a:r>
            <a:rPr lang="en-GB" sz="800"/>
            <a:t>support its AM activities, </a:t>
          </a:r>
          <a:r>
            <a:rPr lang="en-US" sz="800"/>
            <a:t>systems and the achievement of its organizational and AM goals and objectives.</a:t>
          </a:r>
        </a:p>
        <a:p>
          <a:pPr>
            <a:spcAft>
              <a:spcPct val="35000"/>
            </a:spcAft>
          </a:pPr>
          <a:r>
            <a:rPr lang="en-US" sz="800"/>
            <a:t>In doing that, it is important to ensure that there is consistency and traceability between the different types of data.</a:t>
          </a:r>
          <a:r>
            <a:rPr lang="en-GB" sz="800"/>
            <a:t> </a:t>
          </a:r>
        </a:p>
      </dgm:t>
    </dgm:pt>
    <dgm:pt modelId="{5E2078AE-36E1-43EC-9308-CA1DF696D8B2}" type="parTrans" cxnId="{70D5E2A9-F5CF-4981-BCF7-A394824E4F20}">
      <dgm:prSet/>
      <dgm:spPr/>
      <dgm:t>
        <a:bodyPr/>
        <a:lstStyle/>
        <a:p>
          <a:endParaRPr lang="en-GB"/>
        </a:p>
      </dgm:t>
    </dgm:pt>
    <dgm:pt modelId="{31C41F26-EF4D-4D86-BD58-FFDDE3F12A51}" type="sibTrans" cxnId="{70D5E2A9-F5CF-4981-BCF7-A394824E4F20}">
      <dgm:prSet/>
      <dgm:spPr/>
      <dgm:t>
        <a:bodyPr/>
        <a:lstStyle/>
        <a:p>
          <a:endParaRPr lang="en-GB"/>
        </a:p>
      </dgm:t>
    </dgm:pt>
    <dgm:pt modelId="{4A499469-2AB9-414B-9A7A-F18CD63EBB65}">
      <dgm:prSet phldrT="[Text]" custT="1"/>
      <dgm:spPr/>
      <dgm:t>
        <a:bodyPr/>
        <a:lstStyle/>
        <a:p>
          <a:r>
            <a:rPr lang="en-US" sz="800" b="1"/>
            <a:t>Who</a:t>
          </a:r>
          <a:r>
            <a:rPr lang="en-US" sz="800"/>
            <a:t>: Defined usually by the board of directors and/or the asset owner. </a:t>
          </a:r>
          <a:endParaRPr lang="en-GB" sz="800"/>
        </a:p>
      </dgm:t>
    </dgm:pt>
    <dgm:pt modelId="{2CA83518-51FD-4E76-AD7F-DA9DC29F80F8}" type="parTrans" cxnId="{064FBC27-05E7-42A5-BC42-EA5BB810553E}">
      <dgm:prSet/>
      <dgm:spPr/>
      <dgm:t>
        <a:bodyPr/>
        <a:lstStyle/>
        <a:p>
          <a:endParaRPr lang="en-GB"/>
        </a:p>
      </dgm:t>
    </dgm:pt>
    <dgm:pt modelId="{ABC1E300-0C03-4ACC-A6D2-437DF1F07F01}" type="sibTrans" cxnId="{064FBC27-05E7-42A5-BC42-EA5BB810553E}">
      <dgm:prSet/>
      <dgm:spPr/>
      <dgm:t>
        <a:bodyPr/>
        <a:lstStyle/>
        <a:p>
          <a:endParaRPr lang="en-GB"/>
        </a:p>
      </dgm:t>
    </dgm:pt>
    <dgm:pt modelId="{ABE7D793-EC3C-4EF0-8B2D-FB11043A83DB}">
      <dgm:prSet phldrT="[Text]" custT="1"/>
      <dgm:spPr/>
      <dgm:t>
        <a:bodyPr/>
        <a:lstStyle/>
        <a:p>
          <a:r>
            <a:rPr lang="en-GB" sz="800" b="1"/>
            <a:t>Why</a:t>
          </a:r>
          <a:r>
            <a:rPr lang="en-GB" sz="800"/>
            <a:t>: For </a:t>
          </a:r>
          <a:r>
            <a:rPr lang="en-US" sz="800"/>
            <a:t>effective asset management it is essential to align the AM goals and objectives with the organization’s strategic plans. </a:t>
          </a:r>
          <a:endParaRPr lang="en-GB" sz="800"/>
        </a:p>
      </dgm:t>
    </dgm:pt>
    <dgm:pt modelId="{A9F2AC0B-32D7-4A20-9A64-398B385762B4}" type="parTrans" cxnId="{29550472-21EA-4775-893C-1E4A4581B9BB}">
      <dgm:prSet/>
      <dgm:spPr/>
      <dgm:t>
        <a:bodyPr/>
        <a:lstStyle/>
        <a:p>
          <a:endParaRPr lang="en-GB"/>
        </a:p>
      </dgm:t>
    </dgm:pt>
    <dgm:pt modelId="{4F748CEE-21B1-441A-8EE1-28976D12CCB0}" type="sibTrans" cxnId="{29550472-21EA-4775-893C-1E4A4581B9BB}">
      <dgm:prSet/>
      <dgm:spPr/>
      <dgm:t>
        <a:bodyPr/>
        <a:lstStyle/>
        <a:p>
          <a:endParaRPr lang="en-GB"/>
        </a:p>
      </dgm:t>
    </dgm:pt>
    <dgm:pt modelId="{721C5962-5B79-418B-8254-7BC301A3842D}">
      <dgm:prSet phldrT="[Text]" custT="1"/>
      <dgm:spPr/>
      <dgm:t>
        <a:bodyPr/>
        <a:lstStyle/>
        <a:p>
          <a:r>
            <a:rPr lang="en-GB" sz="800" b="1"/>
            <a:t>Level</a:t>
          </a:r>
          <a:r>
            <a:rPr lang="en-GB" sz="800"/>
            <a:t>: Strategic</a:t>
          </a:r>
        </a:p>
      </dgm:t>
    </dgm:pt>
    <dgm:pt modelId="{766D2753-7C60-4AF5-B8A5-13C719732494}" type="parTrans" cxnId="{FC279E7E-BBF3-4391-BBA0-13A836D4AAB6}">
      <dgm:prSet/>
      <dgm:spPr/>
      <dgm:t>
        <a:bodyPr/>
        <a:lstStyle/>
        <a:p>
          <a:endParaRPr lang="en-GB"/>
        </a:p>
      </dgm:t>
    </dgm:pt>
    <dgm:pt modelId="{A2615E1F-55DD-4BEA-BAB1-170D08F10E39}" type="sibTrans" cxnId="{FC279E7E-BBF3-4391-BBA0-13A836D4AAB6}">
      <dgm:prSet/>
      <dgm:spPr/>
      <dgm:t>
        <a:bodyPr/>
        <a:lstStyle/>
        <a:p>
          <a:endParaRPr lang="en-GB"/>
        </a:p>
      </dgm:t>
    </dgm:pt>
    <dgm:pt modelId="{2E9BFACB-4C50-41B7-9B74-B8173813EBAB}">
      <dgm:prSet phldrT="[Text]" custT="1"/>
      <dgm:spPr/>
      <dgm:t>
        <a:bodyPr/>
        <a:lstStyle/>
        <a:p>
          <a:r>
            <a:rPr lang="en-GB" sz="800" b="1"/>
            <a:t>Level</a:t>
          </a:r>
          <a:r>
            <a:rPr lang="en-GB" sz="800"/>
            <a:t>: Strategic / Tactic</a:t>
          </a:r>
        </a:p>
      </dgm:t>
    </dgm:pt>
    <dgm:pt modelId="{5072E769-1778-48E6-B5D3-D7993CA5561E}" type="parTrans" cxnId="{EBA7DA7C-B560-4FF2-9628-613D56A11947}">
      <dgm:prSet/>
      <dgm:spPr/>
      <dgm:t>
        <a:bodyPr/>
        <a:lstStyle/>
        <a:p>
          <a:endParaRPr lang="en-GB"/>
        </a:p>
      </dgm:t>
    </dgm:pt>
    <dgm:pt modelId="{2B0655F6-5DD0-482C-BD62-2E516F8647CC}" type="sibTrans" cxnId="{EBA7DA7C-B560-4FF2-9628-613D56A11947}">
      <dgm:prSet/>
      <dgm:spPr/>
      <dgm:t>
        <a:bodyPr/>
        <a:lstStyle/>
        <a:p>
          <a:endParaRPr lang="en-GB"/>
        </a:p>
      </dgm:t>
    </dgm:pt>
    <dgm:pt modelId="{70CD8793-10C6-4B54-BF46-C90CA84A2F04}">
      <dgm:prSet phldrT="[Text]" custT="1"/>
      <dgm:spPr/>
      <dgm:t>
        <a:bodyPr/>
        <a:lstStyle/>
        <a:p>
          <a:r>
            <a:rPr lang="en-US" sz="800" b="1"/>
            <a:t>Who</a:t>
          </a:r>
          <a:r>
            <a:rPr lang="en-US" sz="800"/>
            <a:t>: Put together by the asset owner or asset manager, with possible input from the facility manager. </a:t>
          </a:r>
          <a:endParaRPr lang="en-GB" sz="800"/>
        </a:p>
      </dgm:t>
    </dgm:pt>
    <dgm:pt modelId="{FC9AA17C-23F8-43B3-8E00-E175EE73977B}" type="parTrans" cxnId="{1D0F88E4-EC14-4B1E-A87E-62A2EAE11236}">
      <dgm:prSet/>
      <dgm:spPr/>
      <dgm:t>
        <a:bodyPr/>
        <a:lstStyle/>
        <a:p>
          <a:endParaRPr lang="en-GB"/>
        </a:p>
      </dgm:t>
    </dgm:pt>
    <dgm:pt modelId="{D081C01A-4A02-431F-986E-C4CBBBE21110}" type="sibTrans" cxnId="{1D0F88E4-EC14-4B1E-A87E-62A2EAE11236}">
      <dgm:prSet/>
      <dgm:spPr/>
      <dgm:t>
        <a:bodyPr/>
        <a:lstStyle/>
        <a:p>
          <a:endParaRPr lang="en-GB"/>
        </a:p>
      </dgm:t>
    </dgm:pt>
    <dgm:pt modelId="{5F1196BD-BCF2-4778-A372-0B16A563C223}">
      <dgm:prSet phldrT="[Text]" custT="1"/>
      <dgm:spPr/>
      <dgm:t>
        <a:bodyPr/>
        <a:lstStyle/>
        <a:p>
          <a:r>
            <a:rPr lang="en-GB" sz="800" b="1"/>
            <a:t>Why</a:t>
          </a:r>
          <a:r>
            <a:rPr lang="en-GB" sz="800"/>
            <a:t>: </a:t>
          </a:r>
          <a:r>
            <a:rPr lang="en-US" sz="800"/>
            <a:t>SAMP is used to translate the organizational goals into AM goals and objectives. AMP is used to describe the activities and planning needed to realize the AM goals and objectives.</a:t>
          </a:r>
          <a:endParaRPr lang="en-GB" sz="800"/>
        </a:p>
      </dgm:t>
    </dgm:pt>
    <dgm:pt modelId="{148791EB-EB16-42B4-88B9-950FC4A20304}" type="parTrans" cxnId="{3F005CE4-C19E-4042-8255-F09AC9BB95F8}">
      <dgm:prSet/>
      <dgm:spPr/>
      <dgm:t>
        <a:bodyPr/>
        <a:lstStyle/>
        <a:p>
          <a:endParaRPr lang="en-GB"/>
        </a:p>
      </dgm:t>
    </dgm:pt>
    <dgm:pt modelId="{C4F3494F-1113-48AB-A693-2020DAF03C6F}" type="sibTrans" cxnId="{3F005CE4-C19E-4042-8255-F09AC9BB95F8}">
      <dgm:prSet/>
      <dgm:spPr/>
      <dgm:t>
        <a:bodyPr/>
        <a:lstStyle/>
        <a:p>
          <a:endParaRPr lang="en-GB"/>
        </a:p>
      </dgm:t>
    </dgm:pt>
    <dgm:pt modelId="{9ADB221D-9924-44FD-971B-2E7403ECC756}">
      <dgm:prSet custT="1"/>
      <dgm:spPr/>
      <dgm:t>
        <a:bodyPr/>
        <a:lstStyle/>
        <a:p>
          <a:pPr>
            <a:spcAft>
              <a:spcPct val="35000"/>
            </a:spcAft>
          </a:pPr>
          <a:r>
            <a:rPr lang="en-US" sz="800" b="1"/>
            <a:t>Who</a:t>
          </a:r>
          <a:r>
            <a:rPr lang="en-US" sz="800"/>
            <a:t>: Asset and facility managers should draft the AIR and use them to define exchange information requirement in projects/contracts with service providers.</a:t>
          </a:r>
          <a:endParaRPr lang="en-GB" sz="800"/>
        </a:p>
      </dgm:t>
    </dgm:pt>
    <dgm:pt modelId="{524FE9FC-47D7-4621-AE92-525AFF472165}" type="parTrans" cxnId="{39593F81-7DF2-4A50-A260-48A329703055}">
      <dgm:prSet/>
      <dgm:spPr/>
      <dgm:t>
        <a:bodyPr/>
        <a:lstStyle/>
        <a:p>
          <a:endParaRPr lang="en-GB"/>
        </a:p>
      </dgm:t>
    </dgm:pt>
    <dgm:pt modelId="{309CC2D3-C64B-4454-833E-D84C409EB95C}" type="sibTrans" cxnId="{39593F81-7DF2-4A50-A260-48A329703055}">
      <dgm:prSet/>
      <dgm:spPr/>
      <dgm:t>
        <a:bodyPr/>
        <a:lstStyle/>
        <a:p>
          <a:endParaRPr lang="en-GB"/>
        </a:p>
      </dgm:t>
    </dgm:pt>
    <dgm:pt modelId="{63C3A879-9921-4558-85D9-48667A370838}" type="pres">
      <dgm:prSet presAssocID="{EFF57398-E840-421A-8E10-3F3D1EEB2952}" presName="Name0" presStyleCnt="0">
        <dgm:presLayoutVars>
          <dgm:chMax val="5"/>
          <dgm:chPref val="5"/>
          <dgm:dir/>
          <dgm:animLvl val="lvl"/>
        </dgm:presLayoutVars>
      </dgm:prSet>
      <dgm:spPr/>
    </dgm:pt>
    <dgm:pt modelId="{AF4BD298-E9E2-4014-B59A-E0C6EC16C759}" type="pres">
      <dgm:prSet presAssocID="{EE09A8E8-D91B-486A-AE5F-5FE111A709FB}" presName="parentText1" presStyleLbl="node1" presStyleIdx="0" presStyleCnt="3" custScaleY="96489">
        <dgm:presLayoutVars>
          <dgm:chMax/>
          <dgm:chPref val="3"/>
          <dgm:bulletEnabled val="1"/>
        </dgm:presLayoutVars>
      </dgm:prSet>
      <dgm:spPr/>
    </dgm:pt>
    <dgm:pt modelId="{7CA8152C-25D0-4703-9D5E-06C2EADD2CCC}" type="pres">
      <dgm:prSet presAssocID="{EE09A8E8-D91B-486A-AE5F-5FE111A709FB}" presName="childText1" presStyleLbl="solidAlignAcc1" presStyleIdx="0" presStyleCnt="3" custScaleY="137991" custLinFactNeighborX="888" custLinFactNeighborY="10722">
        <dgm:presLayoutVars>
          <dgm:chMax val="0"/>
          <dgm:chPref val="0"/>
          <dgm:bulletEnabled val="1"/>
        </dgm:presLayoutVars>
      </dgm:prSet>
      <dgm:spPr/>
    </dgm:pt>
    <dgm:pt modelId="{763C5AF8-F2BD-442A-BE5A-FAE8DAC8463E}" type="pres">
      <dgm:prSet presAssocID="{6F7322AD-30CE-47B6-90E2-EF938C25DE32}" presName="parentText2" presStyleLbl="node1" presStyleIdx="1" presStyleCnt="3" custScaleY="96489">
        <dgm:presLayoutVars>
          <dgm:chMax/>
          <dgm:chPref val="3"/>
          <dgm:bulletEnabled val="1"/>
        </dgm:presLayoutVars>
      </dgm:prSet>
      <dgm:spPr/>
    </dgm:pt>
    <dgm:pt modelId="{74670012-8320-441D-98D2-A7342CE2E6C5}" type="pres">
      <dgm:prSet presAssocID="{6F7322AD-30CE-47B6-90E2-EF938C25DE32}" presName="childText2" presStyleLbl="solidAlignAcc1" presStyleIdx="1" presStyleCnt="3" custScaleY="137991" custLinFactNeighborX="888" custLinFactNeighborY="10722">
        <dgm:presLayoutVars>
          <dgm:chMax val="0"/>
          <dgm:chPref val="0"/>
          <dgm:bulletEnabled val="1"/>
        </dgm:presLayoutVars>
      </dgm:prSet>
      <dgm:spPr/>
    </dgm:pt>
    <dgm:pt modelId="{83D97DA7-E893-4664-B13A-417824CF082D}" type="pres">
      <dgm:prSet presAssocID="{4C95BF17-A16E-4133-98D5-C8B06F5F9028}" presName="parentText3" presStyleLbl="node1" presStyleIdx="2" presStyleCnt="3">
        <dgm:presLayoutVars>
          <dgm:chMax/>
          <dgm:chPref val="3"/>
          <dgm:bulletEnabled val="1"/>
        </dgm:presLayoutVars>
      </dgm:prSet>
      <dgm:spPr/>
    </dgm:pt>
    <dgm:pt modelId="{D86F2CED-98AC-458D-81AD-9DE147429CBA}" type="pres">
      <dgm:prSet presAssocID="{4C95BF17-A16E-4133-98D5-C8B06F5F9028}" presName="childText3" presStyleLbl="solidAlignAcc1" presStyleIdx="2" presStyleCnt="3" custScaleY="137991" custLinFactNeighborX="888" custLinFactNeighborY="10883">
        <dgm:presLayoutVars>
          <dgm:chMax val="0"/>
          <dgm:chPref val="0"/>
          <dgm:bulletEnabled val="1"/>
        </dgm:presLayoutVars>
      </dgm:prSet>
      <dgm:spPr/>
    </dgm:pt>
  </dgm:ptLst>
  <dgm:cxnLst>
    <dgm:cxn modelId="{45478415-1151-4D06-B316-0DA93A1AACD9}" type="presOf" srcId="{4A499469-2AB9-414B-9A7A-F18CD63EBB65}" destId="{7CA8152C-25D0-4703-9D5E-06C2EADD2CCC}" srcOrd="0" destOrd="3" presId="urn:microsoft.com/office/officeart/2009/3/layout/IncreasingArrowsProcess"/>
    <dgm:cxn modelId="{064FBC27-05E7-42A5-BC42-EA5BB810553E}" srcId="{EE09A8E8-D91B-486A-AE5F-5FE111A709FB}" destId="{4A499469-2AB9-414B-9A7A-F18CD63EBB65}" srcOrd="3" destOrd="0" parTransId="{2CA83518-51FD-4E76-AD7F-DA9DC29F80F8}" sibTransId="{ABC1E300-0C03-4ACC-A6D2-437DF1F07F01}"/>
    <dgm:cxn modelId="{858B2737-7B3D-4AA8-B0B1-297B5962B625}" srcId="{EFF57398-E840-421A-8E10-3F3D1EEB2952}" destId="{EE09A8E8-D91B-486A-AE5F-5FE111A709FB}" srcOrd="0" destOrd="0" parTransId="{F1FA28F3-95D0-40A6-9B8E-D1E28E44EEDB}" sibTransId="{0573F877-2AAC-4059-BAE4-4EBCDA7CBF5A}"/>
    <dgm:cxn modelId="{1F50D964-62CF-4633-8EC8-40C0ED9FE356}" type="presOf" srcId="{AE58B358-2A1C-4464-B98E-C35FB2989E71}" destId="{7CA8152C-25D0-4703-9D5E-06C2EADD2CCC}" srcOrd="0" destOrd="1" presId="urn:microsoft.com/office/officeart/2009/3/layout/IncreasingArrowsProcess"/>
    <dgm:cxn modelId="{62F30366-9FE4-44E2-9A97-8902E775E23F}" type="presOf" srcId="{721C5962-5B79-418B-8254-7BC301A3842D}" destId="{7CA8152C-25D0-4703-9D5E-06C2EADD2CCC}" srcOrd="0" destOrd="0" presId="urn:microsoft.com/office/officeart/2009/3/layout/IncreasingArrowsProcess"/>
    <dgm:cxn modelId="{118DEF4B-18C7-4800-AD21-E9E7898AC85C}" srcId="{EFF57398-E840-421A-8E10-3F3D1EEB2952}" destId="{6F7322AD-30CE-47B6-90E2-EF938C25DE32}" srcOrd="1" destOrd="0" parTransId="{AB1FC4DB-C81B-4ACD-8AA1-2D60A5FF8CC8}" sibTransId="{61CD8929-8C1A-4900-A36D-AC07D02E231A}"/>
    <dgm:cxn modelId="{29550472-21EA-4775-893C-1E4A4581B9BB}" srcId="{EE09A8E8-D91B-486A-AE5F-5FE111A709FB}" destId="{ABE7D793-EC3C-4EF0-8B2D-FB11043A83DB}" srcOrd="2" destOrd="0" parTransId="{A9F2AC0B-32D7-4A20-9A64-398B385762B4}" sibTransId="{4F748CEE-21B1-441A-8EE1-28976D12CCB0}"/>
    <dgm:cxn modelId="{F1C38172-87B9-4FC0-9D08-63E2731210F9}" type="presOf" srcId="{DBFF6632-D6DA-470F-845A-73C70B781711}" destId="{74670012-8320-441D-98D2-A7342CE2E6C5}" srcOrd="0" destOrd="1" presId="urn:microsoft.com/office/officeart/2009/3/layout/IncreasingArrowsProcess"/>
    <dgm:cxn modelId="{737C5655-EC38-4A64-A453-177F82D292F0}" type="presOf" srcId="{EE09A8E8-D91B-486A-AE5F-5FE111A709FB}" destId="{AF4BD298-E9E2-4014-B59A-E0C6EC16C759}" srcOrd="0" destOrd="0" presId="urn:microsoft.com/office/officeart/2009/3/layout/IncreasingArrowsProcess"/>
    <dgm:cxn modelId="{EBA7DA7C-B560-4FF2-9628-613D56A11947}" srcId="{6F7322AD-30CE-47B6-90E2-EF938C25DE32}" destId="{2E9BFACB-4C50-41B7-9B74-B8173813EBAB}" srcOrd="0" destOrd="0" parTransId="{5072E769-1778-48E6-B5D3-D7993CA5561E}" sibTransId="{2B0655F6-5DD0-482C-BD62-2E516F8647CC}"/>
    <dgm:cxn modelId="{FC279E7E-BBF3-4391-BBA0-13A836D4AAB6}" srcId="{EE09A8E8-D91B-486A-AE5F-5FE111A709FB}" destId="{721C5962-5B79-418B-8254-7BC301A3842D}" srcOrd="0" destOrd="0" parTransId="{766D2753-7C60-4AF5-B8A5-13C719732494}" sibTransId="{A2615E1F-55DD-4BEA-BAB1-170D08F10E39}"/>
    <dgm:cxn modelId="{933C6280-2E02-4A38-B20E-77FC1FC12E6A}" type="presOf" srcId="{DA69E505-C6D5-4106-9289-0E280AED42AE}" destId="{D86F2CED-98AC-458D-81AD-9DE147429CBA}" srcOrd="0" destOrd="0" presId="urn:microsoft.com/office/officeart/2009/3/layout/IncreasingArrowsProcess"/>
    <dgm:cxn modelId="{39593F81-7DF2-4A50-A260-48A329703055}" srcId="{4C95BF17-A16E-4133-98D5-C8B06F5F9028}" destId="{9ADB221D-9924-44FD-971B-2E7403ECC756}" srcOrd="1" destOrd="0" parTransId="{524FE9FC-47D7-4621-AE92-525AFF472165}" sibTransId="{309CC2D3-C64B-4454-833E-D84C409EB95C}"/>
    <dgm:cxn modelId="{B633C081-30AF-49DC-B0CD-00EBB5D916A9}" type="presOf" srcId="{6F7322AD-30CE-47B6-90E2-EF938C25DE32}" destId="{763C5AF8-F2BD-442A-BE5A-FAE8DAC8463E}" srcOrd="0" destOrd="0" presId="urn:microsoft.com/office/officeart/2009/3/layout/IncreasingArrowsProcess"/>
    <dgm:cxn modelId="{59CFF88B-AD7B-43DD-A5B6-0AD5E773FB1B}" type="presOf" srcId="{9ADB221D-9924-44FD-971B-2E7403ECC756}" destId="{D86F2CED-98AC-458D-81AD-9DE147429CBA}" srcOrd="0" destOrd="1" presId="urn:microsoft.com/office/officeart/2009/3/layout/IncreasingArrowsProcess"/>
    <dgm:cxn modelId="{9F6EC49E-463C-44B6-9A0A-2E49FBDAAFF8}" type="presOf" srcId="{70CD8793-10C6-4B54-BF46-C90CA84A2F04}" destId="{74670012-8320-441D-98D2-A7342CE2E6C5}" srcOrd="0" destOrd="3" presId="urn:microsoft.com/office/officeart/2009/3/layout/IncreasingArrowsProcess"/>
    <dgm:cxn modelId="{70D5E2A9-F5CF-4981-BCF7-A394824E4F20}" srcId="{4C95BF17-A16E-4133-98D5-C8B06F5F9028}" destId="{DA69E505-C6D5-4106-9289-0E280AED42AE}" srcOrd="0" destOrd="0" parTransId="{5E2078AE-36E1-43EC-9308-CA1DF696D8B2}" sibTransId="{31C41F26-EF4D-4D86-BD58-FFDDE3F12A51}"/>
    <dgm:cxn modelId="{FBB7C8AA-87AA-42D6-9F26-29242F5CB215}" srcId="{EFF57398-E840-421A-8E10-3F3D1EEB2952}" destId="{4C95BF17-A16E-4133-98D5-C8B06F5F9028}" srcOrd="2" destOrd="0" parTransId="{7232D569-A6EF-4244-A948-564D08344BB5}" sibTransId="{01ABEEC5-61F7-4D87-84D8-706BAF007762}"/>
    <dgm:cxn modelId="{6F577AB7-00FC-4B8D-9BB9-F82B14EC2EB0}" type="presOf" srcId="{2E9BFACB-4C50-41B7-9B74-B8173813EBAB}" destId="{74670012-8320-441D-98D2-A7342CE2E6C5}" srcOrd="0" destOrd="0" presId="urn:microsoft.com/office/officeart/2009/3/layout/IncreasingArrowsProcess"/>
    <dgm:cxn modelId="{1DAD9CC3-84D4-4CC6-822A-C123C5DA9D54}" type="presOf" srcId="{ABE7D793-EC3C-4EF0-8B2D-FB11043A83DB}" destId="{7CA8152C-25D0-4703-9D5E-06C2EADD2CCC}" srcOrd="0" destOrd="2" presId="urn:microsoft.com/office/officeart/2009/3/layout/IncreasingArrowsProcess"/>
    <dgm:cxn modelId="{6B8483D1-90F7-4871-BB36-EAD299FE7C63}" srcId="{EE09A8E8-D91B-486A-AE5F-5FE111A709FB}" destId="{AE58B358-2A1C-4464-B98E-C35FB2989E71}" srcOrd="1" destOrd="0" parTransId="{C044F4D8-0482-4AB0-9D34-DC0682D1B705}" sibTransId="{1FEF08E8-FDDD-4494-8798-24F5D7A6506E}"/>
    <dgm:cxn modelId="{88E24BD6-3023-4172-A57A-CB2BAABDE4D8}" type="presOf" srcId="{4C95BF17-A16E-4133-98D5-C8B06F5F9028}" destId="{83D97DA7-E893-4664-B13A-417824CF082D}" srcOrd="0" destOrd="0" presId="urn:microsoft.com/office/officeart/2009/3/layout/IncreasingArrowsProcess"/>
    <dgm:cxn modelId="{7E3684D8-14A6-45D5-8104-200C95ACE6E4}" type="presOf" srcId="{5F1196BD-BCF2-4778-A372-0B16A563C223}" destId="{74670012-8320-441D-98D2-A7342CE2E6C5}" srcOrd="0" destOrd="2" presId="urn:microsoft.com/office/officeart/2009/3/layout/IncreasingArrowsProcess"/>
    <dgm:cxn modelId="{3F005CE4-C19E-4042-8255-F09AC9BB95F8}" srcId="{6F7322AD-30CE-47B6-90E2-EF938C25DE32}" destId="{5F1196BD-BCF2-4778-A372-0B16A563C223}" srcOrd="2" destOrd="0" parTransId="{148791EB-EB16-42B4-88B9-950FC4A20304}" sibTransId="{C4F3494F-1113-48AB-A693-2020DAF03C6F}"/>
    <dgm:cxn modelId="{1D0F88E4-EC14-4B1E-A87E-62A2EAE11236}" srcId="{6F7322AD-30CE-47B6-90E2-EF938C25DE32}" destId="{70CD8793-10C6-4B54-BF46-C90CA84A2F04}" srcOrd="3" destOrd="0" parTransId="{FC9AA17C-23F8-43B3-8E00-E175EE73977B}" sibTransId="{D081C01A-4A02-431F-986E-C4CBBBE21110}"/>
    <dgm:cxn modelId="{16D6ABE6-8825-4E2B-8EB7-AC67562E086A}" srcId="{6F7322AD-30CE-47B6-90E2-EF938C25DE32}" destId="{DBFF6632-D6DA-470F-845A-73C70B781711}" srcOrd="1" destOrd="0" parTransId="{750672B4-FBAB-488A-A061-4CE693C99B5F}" sibTransId="{AB4E8AE5-5CCA-41A5-B537-1FDF44A16BC6}"/>
    <dgm:cxn modelId="{CF51DFF0-3648-409D-AFB8-710C1AA559CE}" type="presOf" srcId="{EFF57398-E840-421A-8E10-3F3D1EEB2952}" destId="{63C3A879-9921-4558-85D9-48667A370838}" srcOrd="0" destOrd="0" presId="urn:microsoft.com/office/officeart/2009/3/layout/IncreasingArrowsProcess"/>
    <dgm:cxn modelId="{F4D37C52-6BD6-4BE3-8013-EECAEC80EDD4}" type="presParOf" srcId="{63C3A879-9921-4558-85D9-48667A370838}" destId="{AF4BD298-E9E2-4014-B59A-E0C6EC16C759}" srcOrd="0" destOrd="0" presId="urn:microsoft.com/office/officeart/2009/3/layout/IncreasingArrowsProcess"/>
    <dgm:cxn modelId="{C9CC824E-0E30-4CBF-9A79-1CD8B3017B94}" type="presParOf" srcId="{63C3A879-9921-4558-85D9-48667A370838}" destId="{7CA8152C-25D0-4703-9D5E-06C2EADD2CCC}" srcOrd="1" destOrd="0" presId="urn:microsoft.com/office/officeart/2009/3/layout/IncreasingArrowsProcess"/>
    <dgm:cxn modelId="{1288F832-AA5C-4839-B24C-B877B7081C5A}" type="presParOf" srcId="{63C3A879-9921-4558-85D9-48667A370838}" destId="{763C5AF8-F2BD-442A-BE5A-FAE8DAC8463E}" srcOrd="2" destOrd="0" presId="urn:microsoft.com/office/officeart/2009/3/layout/IncreasingArrowsProcess"/>
    <dgm:cxn modelId="{90ADBADF-34F1-4C48-BB0F-7615E9E903B4}" type="presParOf" srcId="{63C3A879-9921-4558-85D9-48667A370838}" destId="{74670012-8320-441D-98D2-A7342CE2E6C5}" srcOrd="3" destOrd="0" presId="urn:microsoft.com/office/officeart/2009/3/layout/IncreasingArrowsProcess"/>
    <dgm:cxn modelId="{E0CB17BE-3FB6-4488-AD69-F927DA9CF338}" type="presParOf" srcId="{63C3A879-9921-4558-85D9-48667A370838}" destId="{83D97DA7-E893-4664-B13A-417824CF082D}" srcOrd="4" destOrd="0" presId="urn:microsoft.com/office/officeart/2009/3/layout/IncreasingArrowsProcess"/>
    <dgm:cxn modelId="{8BD98FEA-3DEA-4ACE-97B8-05BDB7CB5F22}" type="presParOf" srcId="{63C3A879-9921-4558-85D9-48667A370838}" destId="{D86F2CED-98AC-458D-81AD-9DE147429CBA}" srcOrd="5" destOrd="0" presId="urn:microsoft.com/office/officeart/2009/3/layout/IncreasingArrowsProcess"/>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CE2D61-B46C-48F9-953B-23F516E00796}" type="doc">
      <dgm:prSet loTypeId="urn:microsoft.com/office/officeart/2005/8/layout/pyramid2" loCatId="pyramid" qsTypeId="urn:microsoft.com/office/officeart/2005/8/quickstyle/simple1" qsCatId="simple" csTypeId="urn:microsoft.com/office/officeart/2005/8/colors/colorful4" csCatId="colorful" phldr="1"/>
      <dgm:spPr/>
      <dgm:t>
        <a:bodyPr/>
        <a:lstStyle/>
        <a:p>
          <a:endParaRPr lang="en-GB"/>
        </a:p>
      </dgm:t>
    </dgm:pt>
    <dgm:pt modelId="{7D4528A8-41CD-46B9-AC14-9CDF62FD839D}">
      <dgm:prSet custT="1"/>
      <dgm:spPr/>
      <dgm:t>
        <a:bodyPr vert="vert270"/>
        <a:lstStyle/>
        <a:p>
          <a:r>
            <a:rPr lang="en-US" sz="1400"/>
            <a:t>Asset information requirements (AIR)</a:t>
          </a:r>
          <a:endParaRPr lang="nl-NL" sz="1400"/>
        </a:p>
      </dgm:t>
    </dgm:pt>
    <dgm:pt modelId="{BCE01FE4-667D-439A-8B47-744A7CA52EA2}" type="parTrans" cxnId="{B67CB67F-FD97-46BF-AC57-1BA31974975F}">
      <dgm:prSet/>
      <dgm:spPr/>
      <dgm:t>
        <a:bodyPr/>
        <a:lstStyle/>
        <a:p>
          <a:endParaRPr lang="en-GB"/>
        </a:p>
      </dgm:t>
    </dgm:pt>
    <dgm:pt modelId="{A371983D-D0BC-4AC7-AD82-A6993B5A6447}" type="sibTrans" cxnId="{B67CB67F-FD97-46BF-AC57-1BA31974975F}">
      <dgm:prSet/>
      <dgm:spPr/>
      <dgm:t>
        <a:bodyPr/>
        <a:lstStyle/>
        <a:p>
          <a:endParaRPr lang="en-GB"/>
        </a:p>
      </dgm:t>
    </dgm:pt>
    <dgm:pt modelId="{3E9D8FA7-9E7A-4954-B2BD-0DF5BCE0886F}" type="pres">
      <dgm:prSet presAssocID="{9DCE2D61-B46C-48F9-953B-23F516E00796}" presName="compositeShape" presStyleCnt="0">
        <dgm:presLayoutVars>
          <dgm:dir/>
          <dgm:resizeHandles/>
        </dgm:presLayoutVars>
      </dgm:prSet>
      <dgm:spPr/>
    </dgm:pt>
    <dgm:pt modelId="{2006B68B-1FBB-460B-8D4C-5F04609E70F9}" type="pres">
      <dgm:prSet presAssocID="{9DCE2D61-B46C-48F9-953B-23F516E00796}" presName="pyramid" presStyleLbl="node1" presStyleIdx="0" presStyleCnt="1" custLinFactNeighborX="-23947" custLinFactNeighborY="25713"/>
      <dgm:spPr/>
    </dgm:pt>
    <dgm:pt modelId="{D89C20F0-FBED-4A48-98FD-10BD7E9E5DD1}" type="pres">
      <dgm:prSet presAssocID="{9DCE2D61-B46C-48F9-953B-23F516E00796}" presName="theList" presStyleCnt="0"/>
      <dgm:spPr/>
    </dgm:pt>
    <dgm:pt modelId="{156476E1-2202-43B7-9099-9D08A65DC2DA}" type="pres">
      <dgm:prSet presAssocID="{7D4528A8-41CD-46B9-AC14-9CDF62FD839D}" presName="aNode" presStyleLbl="fgAcc1" presStyleIdx="0" presStyleCnt="1" custScaleX="20708" custScaleY="201371" custLinFactY="7897" custLinFactNeighborX="-63896" custLinFactNeighborY="100000">
        <dgm:presLayoutVars>
          <dgm:bulletEnabled val="1"/>
        </dgm:presLayoutVars>
      </dgm:prSet>
      <dgm:spPr/>
    </dgm:pt>
    <dgm:pt modelId="{9D781844-F450-432C-B93F-0689FB741A73}" type="pres">
      <dgm:prSet presAssocID="{7D4528A8-41CD-46B9-AC14-9CDF62FD839D}" presName="aSpace" presStyleCnt="0"/>
      <dgm:spPr/>
    </dgm:pt>
  </dgm:ptLst>
  <dgm:cxnLst>
    <dgm:cxn modelId="{B67CB67F-FD97-46BF-AC57-1BA31974975F}" srcId="{9DCE2D61-B46C-48F9-953B-23F516E00796}" destId="{7D4528A8-41CD-46B9-AC14-9CDF62FD839D}" srcOrd="0" destOrd="0" parTransId="{BCE01FE4-667D-439A-8B47-744A7CA52EA2}" sibTransId="{A371983D-D0BC-4AC7-AD82-A6993B5A6447}"/>
    <dgm:cxn modelId="{FB61F3B9-226F-436E-9EDF-81B070B54AE7}" type="presOf" srcId="{7D4528A8-41CD-46B9-AC14-9CDF62FD839D}" destId="{156476E1-2202-43B7-9099-9D08A65DC2DA}" srcOrd="0" destOrd="0" presId="urn:microsoft.com/office/officeart/2005/8/layout/pyramid2"/>
    <dgm:cxn modelId="{48DC79FB-704E-4164-88A5-1DB6B91D2A54}" type="presOf" srcId="{9DCE2D61-B46C-48F9-953B-23F516E00796}" destId="{3E9D8FA7-9E7A-4954-B2BD-0DF5BCE0886F}" srcOrd="0" destOrd="0" presId="urn:microsoft.com/office/officeart/2005/8/layout/pyramid2"/>
    <dgm:cxn modelId="{8C15FE29-1D19-4057-9F0E-ABEBD11C015E}" type="presParOf" srcId="{3E9D8FA7-9E7A-4954-B2BD-0DF5BCE0886F}" destId="{2006B68B-1FBB-460B-8D4C-5F04609E70F9}" srcOrd="0" destOrd="0" presId="urn:microsoft.com/office/officeart/2005/8/layout/pyramid2"/>
    <dgm:cxn modelId="{8F38A4FB-459D-406A-B98A-9A3739D7F08B}" type="presParOf" srcId="{3E9D8FA7-9E7A-4954-B2BD-0DF5BCE0886F}" destId="{D89C20F0-FBED-4A48-98FD-10BD7E9E5DD1}" srcOrd="1" destOrd="0" presId="urn:microsoft.com/office/officeart/2005/8/layout/pyramid2"/>
    <dgm:cxn modelId="{C999DA58-E25E-481D-931F-AB2B399A84FE}" type="presParOf" srcId="{D89C20F0-FBED-4A48-98FD-10BD7E9E5DD1}" destId="{156476E1-2202-43B7-9099-9D08A65DC2DA}" srcOrd="0" destOrd="0" presId="urn:microsoft.com/office/officeart/2005/8/layout/pyramid2"/>
    <dgm:cxn modelId="{8E47079F-0CDD-407D-8E3F-06C93EB9C0D5}" type="presParOf" srcId="{D89C20F0-FBED-4A48-98FD-10BD7E9E5DD1}" destId="{9D781844-F450-432C-B93F-0689FB741A73}" srcOrd="1" destOrd="0" presId="urn:microsoft.com/office/officeart/2005/8/layout/pyramid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A0317E-3A6E-4583-9CD1-CA26206768DD}"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GB"/>
        </a:p>
      </dgm:t>
    </dgm:pt>
    <dgm:pt modelId="{A9F4AE52-FC3C-4FE5-911D-F81E0793C8BD}">
      <dgm:prSet phldrT="[Text]" custT="1"/>
      <dgm:spPr/>
      <dgm:t>
        <a:bodyPr/>
        <a:lstStyle/>
        <a:p>
          <a:r>
            <a:rPr lang="en-GB" sz="1800"/>
            <a:t>Strategic activities</a:t>
          </a:r>
        </a:p>
      </dgm:t>
    </dgm:pt>
    <dgm:pt modelId="{C286AB06-98F0-4202-8F4E-BF714CDC9952}" type="parTrans" cxnId="{134412B6-CC1F-45D2-9D8D-97CB967B02E2}">
      <dgm:prSet/>
      <dgm:spPr/>
      <dgm:t>
        <a:bodyPr/>
        <a:lstStyle/>
        <a:p>
          <a:endParaRPr lang="en-GB"/>
        </a:p>
      </dgm:t>
    </dgm:pt>
    <dgm:pt modelId="{535A308D-47F9-4E9D-AAE0-94631FFFB08D}" type="sibTrans" cxnId="{134412B6-CC1F-45D2-9D8D-97CB967B02E2}">
      <dgm:prSet/>
      <dgm:spPr/>
      <dgm:t>
        <a:bodyPr/>
        <a:lstStyle/>
        <a:p>
          <a:endParaRPr lang="en-GB"/>
        </a:p>
      </dgm:t>
    </dgm:pt>
    <dgm:pt modelId="{B7DE1B09-BF1B-4C3F-9433-34FBC32311A4}">
      <dgm:prSet phldrT="[Text]"/>
      <dgm:spPr/>
      <dgm:t>
        <a:bodyPr/>
        <a:lstStyle/>
        <a:p>
          <a:r>
            <a:rPr lang="en-GB"/>
            <a:t>Capital investment and lifecycle costing</a:t>
          </a:r>
        </a:p>
      </dgm:t>
    </dgm:pt>
    <dgm:pt modelId="{CACCD424-94CD-4571-8B38-ECFE0C5483B9}" type="parTrans" cxnId="{D5514073-50CC-426C-BC9A-30823A8AB176}">
      <dgm:prSet/>
      <dgm:spPr/>
      <dgm:t>
        <a:bodyPr/>
        <a:lstStyle/>
        <a:p>
          <a:endParaRPr lang="en-GB"/>
        </a:p>
      </dgm:t>
    </dgm:pt>
    <dgm:pt modelId="{06082687-2122-40C6-9400-DE702823B61F}" type="sibTrans" cxnId="{D5514073-50CC-426C-BC9A-30823A8AB176}">
      <dgm:prSet/>
      <dgm:spPr/>
      <dgm:t>
        <a:bodyPr/>
        <a:lstStyle/>
        <a:p>
          <a:endParaRPr lang="en-GB"/>
        </a:p>
      </dgm:t>
    </dgm:pt>
    <dgm:pt modelId="{C0D9C0AD-0EF4-4CDB-A8EA-50DFB2CC4F49}">
      <dgm:prSet phldrT="[Text]"/>
      <dgm:spPr/>
      <dgm:t>
        <a:bodyPr/>
        <a:lstStyle/>
        <a:p>
          <a:r>
            <a:rPr lang="en-GB"/>
            <a:t>Asset modifications, refurbishment or replacement</a:t>
          </a:r>
        </a:p>
      </dgm:t>
    </dgm:pt>
    <dgm:pt modelId="{3CECCB0C-1E55-46BF-AE89-C3C1B0980955}" type="parTrans" cxnId="{43280DEE-E8B5-42D4-94FD-5F6D7752DF36}">
      <dgm:prSet/>
      <dgm:spPr/>
      <dgm:t>
        <a:bodyPr/>
        <a:lstStyle/>
        <a:p>
          <a:endParaRPr lang="en-GB"/>
        </a:p>
      </dgm:t>
    </dgm:pt>
    <dgm:pt modelId="{FAB4792E-91B7-4713-9DFF-0F65DF69BFD0}" type="sibTrans" cxnId="{43280DEE-E8B5-42D4-94FD-5F6D7752DF36}">
      <dgm:prSet/>
      <dgm:spPr/>
      <dgm:t>
        <a:bodyPr/>
        <a:lstStyle/>
        <a:p>
          <a:endParaRPr lang="en-GB"/>
        </a:p>
      </dgm:t>
    </dgm:pt>
    <dgm:pt modelId="{6D29A21B-7DD1-43E9-83EB-CE16DE89999F}">
      <dgm:prSet phldrT="[Text]" custT="1"/>
      <dgm:spPr/>
      <dgm:t>
        <a:bodyPr/>
        <a:lstStyle/>
        <a:p>
          <a:r>
            <a:rPr lang="en-GB" sz="1800"/>
            <a:t>Tactical activities</a:t>
          </a:r>
        </a:p>
      </dgm:t>
    </dgm:pt>
    <dgm:pt modelId="{E0AD5A2B-52D5-400E-A627-389DE9B44925}" type="parTrans" cxnId="{13A24F48-A206-4986-9DD4-A40B591C517C}">
      <dgm:prSet/>
      <dgm:spPr/>
      <dgm:t>
        <a:bodyPr/>
        <a:lstStyle/>
        <a:p>
          <a:endParaRPr lang="en-GB"/>
        </a:p>
      </dgm:t>
    </dgm:pt>
    <dgm:pt modelId="{E76B0469-4939-4C8C-90EF-0E656F59127E}" type="sibTrans" cxnId="{13A24F48-A206-4986-9DD4-A40B591C517C}">
      <dgm:prSet/>
      <dgm:spPr/>
      <dgm:t>
        <a:bodyPr/>
        <a:lstStyle/>
        <a:p>
          <a:endParaRPr lang="en-GB"/>
        </a:p>
      </dgm:t>
    </dgm:pt>
    <dgm:pt modelId="{A5B66D54-48A1-4D83-ABB0-030D5E134BCD}">
      <dgm:prSet phldrT="[Text]" custT="1"/>
      <dgm:spPr/>
      <dgm:t>
        <a:bodyPr/>
        <a:lstStyle/>
        <a:p>
          <a:r>
            <a:rPr lang="en-GB" sz="1800"/>
            <a:t>Operational activities</a:t>
          </a:r>
        </a:p>
      </dgm:t>
    </dgm:pt>
    <dgm:pt modelId="{F6134C72-C0BD-4E85-92FF-288BA219422C}" type="parTrans" cxnId="{29CB60E7-A8E8-4875-B28E-5D32262DE3AD}">
      <dgm:prSet/>
      <dgm:spPr/>
      <dgm:t>
        <a:bodyPr/>
        <a:lstStyle/>
        <a:p>
          <a:endParaRPr lang="en-GB"/>
        </a:p>
      </dgm:t>
    </dgm:pt>
    <dgm:pt modelId="{5D7A3FE6-EF6D-4C14-9007-5CD655899DF5}" type="sibTrans" cxnId="{29CB60E7-A8E8-4875-B28E-5D32262DE3AD}">
      <dgm:prSet/>
      <dgm:spPr/>
      <dgm:t>
        <a:bodyPr/>
        <a:lstStyle/>
        <a:p>
          <a:endParaRPr lang="en-GB"/>
        </a:p>
      </dgm:t>
    </dgm:pt>
    <dgm:pt modelId="{B364A936-0F28-4ED3-BA46-0A82BC9EE20D}">
      <dgm:prSet phldrT="[Text]"/>
      <dgm:spPr/>
      <dgm:t>
        <a:bodyPr/>
        <a:lstStyle/>
        <a:p>
          <a:r>
            <a:rPr lang="en-GB"/>
            <a:t>Asset operation</a:t>
          </a:r>
        </a:p>
      </dgm:t>
    </dgm:pt>
    <dgm:pt modelId="{012EA49F-E897-4A53-B033-09884265C0BA}" type="parTrans" cxnId="{CD402AED-A7BB-46DB-8283-84FE680B27A3}">
      <dgm:prSet/>
      <dgm:spPr/>
      <dgm:t>
        <a:bodyPr/>
        <a:lstStyle/>
        <a:p>
          <a:endParaRPr lang="en-GB"/>
        </a:p>
      </dgm:t>
    </dgm:pt>
    <dgm:pt modelId="{12615258-63BF-4D02-BB73-D473063773C5}" type="sibTrans" cxnId="{CD402AED-A7BB-46DB-8283-84FE680B27A3}">
      <dgm:prSet/>
      <dgm:spPr/>
      <dgm:t>
        <a:bodyPr/>
        <a:lstStyle/>
        <a:p>
          <a:endParaRPr lang="en-GB"/>
        </a:p>
      </dgm:t>
    </dgm:pt>
    <dgm:pt modelId="{D3AEF9FA-A8BF-47B0-81F6-705A00F72D79}">
      <dgm:prSet phldrT="[Text]"/>
      <dgm:spPr/>
      <dgm:t>
        <a:bodyPr/>
        <a:lstStyle/>
        <a:p>
          <a:r>
            <a:rPr lang="en-GB"/>
            <a:t>Interfacing with regulatory bodies</a:t>
          </a:r>
        </a:p>
      </dgm:t>
    </dgm:pt>
    <dgm:pt modelId="{D3767AE7-E3BA-40DE-B5D7-45F6537FCA15}" type="parTrans" cxnId="{5912A643-AABA-4982-9C4F-E85C8053106A}">
      <dgm:prSet/>
      <dgm:spPr/>
      <dgm:t>
        <a:bodyPr/>
        <a:lstStyle/>
        <a:p>
          <a:endParaRPr lang="en-GB"/>
        </a:p>
      </dgm:t>
    </dgm:pt>
    <dgm:pt modelId="{2B077E87-FF34-4915-8919-C9D4D1B4F74A}" type="sibTrans" cxnId="{5912A643-AABA-4982-9C4F-E85C8053106A}">
      <dgm:prSet/>
      <dgm:spPr/>
      <dgm:t>
        <a:bodyPr/>
        <a:lstStyle/>
        <a:p>
          <a:endParaRPr lang="en-GB"/>
        </a:p>
      </dgm:t>
    </dgm:pt>
    <dgm:pt modelId="{C8F1612D-174E-4252-903E-E19BD0E1565C}">
      <dgm:prSet phldrT="[Text]"/>
      <dgm:spPr/>
      <dgm:t>
        <a:bodyPr/>
        <a:lstStyle/>
        <a:p>
          <a:r>
            <a:rPr lang="en-GB"/>
            <a:t>Maintenance, inspection, condition and performance monitoring</a:t>
          </a:r>
        </a:p>
      </dgm:t>
    </dgm:pt>
    <dgm:pt modelId="{84184AB5-D8E2-451E-9F42-863C1B31853B}" type="parTrans" cxnId="{E912368C-D3E4-46CC-8E57-142137E14070}">
      <dgm:prSet/>
      <dgm:spPr/>
      <dgm:t>
        <a:bodyPr/>
        <a:lstStyle/>
        <a:p>
          <a:endParaRPr lang="en-GB"/>
        </a:p>
      </dgm:t>
    </dgm:pt>
    <dgm:pt modelId="{A9E660A5-8D7B-4076-BF83-B0CDBBEF6637}" type="sibTrans" cxnId="{E912368C-D3E4-46CC-8E57-142137E14070}">
      <dgm:prSet/>
      <dgm:spPr/>
      <dgm:t>
        <a:bodyPr/>
        <a:lstStyle/>
        <a:p>
          <a:endParaRPr lang="en-GB"/>
        </a:p>
      </dgm:t>
    </dgm:pt>
    <dgm:pt modelId="{5A3487AE-E11F-47B1-91E0-9C0603B92051}">
      <dgm:prSet phldrT="[Text]"/>
      <dgm:spPr/>
      <dgm:t>
        <a:bodyPr/>
        <a:lstStyle/>
        <a:p>
          <a:r>
            <a:rPr lang="en-GB"/>
            <a:t>Data, information and knowledge management</a:t>
          </a:r>
        </a:p>
      </dgm:t>
    </dgm:pt>
    <dgm:pt modelId="{EC782832-48ED-40A7-AE59-F9ED730FB77B}" type="parTrans" cxnId="{7917403E-799D-4D15-A633-995D132DA6A1}">
      <dgm:prSet/>
      <dgm:spPr/>
      <dgm:t>
        <a:bodyPr/>
        <a:lstStyle/>
        <a:p>
          <a:endParaRPr lang="en-GB"/>
        </a:p>
      </dgm:t>
    </dgm:pt>
    <dgm:pt modelId="{38F0F735-5D9A-4DA4-AF3E-C0663C9BF531}" type="sibTrans" cxnId="{7917403E-799D-4D15-A633-995D132DA6A1}">
      <dgm:prSet/>
      <dgm:spPr/>
      <dgm:t>
        <a:bodyPr/>
        <a:lstStyle/>
        <a:p>
          <a:endParaRPr lang="en-GB"/>
        </a:p>
      </dgm:t>
    </dgm:pt>
    <dgm:pt modelId="{93FBF003-1272-4DE3-B1C6-54DF32CCC368}">
      <dgm:prSet phldrT="[Text]"/>
      <dgm:spPr/>
      <dgm:t>
        <a:bodyPr/>
        <a:lstStyle/>
        <a:p>
          <a:r>
            <a:rPr lang="en-GB"/>
            <a:t>Energy efficiency and environmental aspects </a:t>
          </a:r>
        </a:p>
      </dgm:t>
    </dgm:pt>
    <dgm:pt modelId="{9822E322-EA7B-4F3B-9C30-525AC43F2366}" type="parTrans" cxnId="{F1FE7AC6-B3E1-4579-9062-E3A84154910F}">
      <dgm:prSet/>
      <dgm:spPr/>
      <dgm:t>
        <a:bodyPr/>
        <a:lstStyle/>
        <a:p>
          <a:endParaRPr lang="en-GB"/>
        </a:p>
      </dgm:t>
    </dgm:pt>
    <dgm:pt modelId="{1D024A7E-FE7C-41C7-9A61-764516CB7D4B}" type="sibTrans" cxnId="{F1FE7AC6-B3E1-4579-9062-E3A84154910F}">
      <dgm:prSet/>
      <dgm:spPr/>
      <dgm:t>
        <a:bodyPr/>
        <a:lstStyle/>
        <a:p>
          <a:endParaRPr lang="en-GB"/>
        </a:p>
      </dgm:t>
    </dgm:pt>
    <dgm:pt modelId="{16C46199-9D6C-4410-A596-461137FD2619}">
      <dgm:prSet phldrT="[Text]"/>
      <dgm:spPr/>
      <dgm:t>
        <a:bodyPr/>
        <a:lstStyle/>
        <a:p>
          <a:r>
            <a:rPr lang="en-GB"/>
            <a:t>Risk assessment and management</a:t>
          </a:r>
        </a:p>
      </dgm:t>
    </dgm:pt>
    <dgm:pt modelId="{E7115489-75D0-4DB1-A2F1-00E5C2ACAF63}" type="parTrans" cxnId="{7424FC78-E70D-447C-A930-E827A0AD1F1D}">
      <dgm:prSet/>
      <dgm:spPr/>
      <dgm:t>
        <a:bodyPr/>
        <a:lstStyle/>
        <a:p>
          <a:endParaRPr lang="en-GB"/>
        </a:p>
      </dgm:t>
    </dgm:pt>
    <dgm:pt modelId="{A4C92117-9EAA-4A00-93B9-28A6029A7307}" type="sibTrans" cxnId="{7424FC78-E70D-447C-A930-E827A0AD1F1D}">
      <dgm:prSet/>
      <dgm:spPr/>
      <dgm:t>
        <a:bodyPr/>
        <a:lstStyle/>
        <a:p>
          <a:endParaRPr lang="en-GB"/>
        </a:p>
      </dgm:t>
    </dgm:pt>
    <dgm:pt modelId="{489AE22C-49E8-47D5-9705-5EA3F2969372}" type="pres">
      <dgm:prSet presAssocID="{3DA0317E-3A6E-4583-9CD1-CA26206768DD}" presName="Name0" presStyleCnt="0">
        <dgm:presLayoutVars>
          <dgm:dir/>
          <dgm:animLvl val="lvl"/>
          <dgm:resizeHandles val="exact"/>
        </dgm:presLayoutVars>
      </dgm:prSet>
      <dgm:spPr/>
    </dgm:pt>
    <dgm:pt modelId="{499FF9A1-A6DD-4D30-BE64-7932CDAB2E57}" type="pres">
      <dgm:prSet presAssocID="{A9F4AE52-FC3C-4FE5-911D-F81E0793C8BD}" presName="linNode" presStyleCnt="0"/>
      <dgm:spPr/>
    </dgm:pt>
    <dgm:pt modelId="{D9D84AF4-1F3A-4BC6-B2F8-531C0837D8B9}" type="pres">
      <dgm:prSet presAssocID="{A9F4AE52-FC3C-4FE5-911D-F81E0793C8BD}" presName="parentText" presStyleLbl="node1" presStyleIdx="0" presStyleCnt="3">
        <dgm:presLayoutVars>
          <dgm:chMax val="1"/>
          <dgm:bulletEnabled val="1"/>
        </dgm:presLayoutVars>
      </dgm:prSet>
      <dgm:spPr/>
    </dgm:pt>
    <dgm:pt modelId="{EBCF7071-E973-4B71-BD64-D01C046013E1}" type="pres">
      <dgm:prSet presAssocID="{A9F4AE52-FC3C-4FE5-911D-F81E0793C8BD}" presName="descendantText" presStyleLbl="alignAccFollowNode1" presStyleIdx="0" presStyleCnt="3">
        <dgm:presLayoutVars>
          <dgm:bulletEnabled val="1"/>
        </dgm:presLayoutVars>
      </dgm:prSet>
      <dgm:spPr/>
    </dgm:pt>
    <dgm:pt modelId="{66C30483-C7BC-4465-8981-0C803FA05B9A}" type="pres">
      <dgm:prSet presAssocID="{535A308D-47F9-4E9D-AAE0-94631FFFB08D}" presName="sp" presStyleCnt="0"/>
      <dgm:spPr/>
    </dgm:pt>
    <dgm:pt modelId="{C2045390-D410-4D07-8B50-AF38990FDC9F}" type="pres">
      <dgm:prSet presAssocID="{6D29A21B-7DD1-43E9-83EB-CE16DE89999F}" presName="linNode" presStyleCnt="0"/>
      <dgm:spPr/>
    </dgm:pt>
    <dgm:pt modelId="{1DA2AA36-9DD5-4F80-8484-431A9A74C207}" type="pres">
      <dgm:prSet presAssocID="{6D29A21B-7DD1-43E9-83EB-CE16DE89999F}" presName="parentText" presStyleLbl="node1" presStyleIdx="1" presStyleCnt="3">
        <dgm:presLayoutVars>
          <dgm:chMax val="1"/>
          <dgm:bulletEnabled val="1"/>
        </dgm:presLayoutVars>
      </dgm:prSet>
      <dgm:spPr/>
    </dgm:pt>
    <dgm:pt modelId="{CE6338D3-3732-4E14-8BFA-8F19F33DDB1D}" type="pres">
      <dgm:prSet presAssocID="{6D29A21B-7DD1-43E9-83EB-CE16DE89999F}" presName="descendantText" presStyleLbl="alignAccFollowNode1" presStyleIdx="1" presStyleCnt="3">
        <dgm:presLayoutVars>
          <dgm:bulletEnabled val="1"/>
        </dgm:presLayoutVars>
      </dgm:prSet>
      <dgm:spPr/>
    </dgm:pt>
    <dgm:pt modelId="{93C9CFA3-224C-47A2-BC9F-30695DF07B07}" type="pres">
      <dgm:prSet presAssocID="{E76B0469-4939-4C8C-90EF-0E656F59127E}" presName="sp" presStyleCnt="0"/>
      <dgm:spPr/>
    </dgm:pt>
    <dgm:pt modelId="{5DC64825-6077-4E39-95A1-1370190E5B0C}" type="pres">
      <dgm:prSet presAssocID="{A5B66D54-48A1-4D83-ABB0-030D5E134BCD}" presName="linNode" presStyleCnt="0"/>
      <dgm:spPr/>
    </dgm:pt>
    <dgm:pt modelId="{5A57D411-C108-4A3A-9171-9989C2BF49F7}" type="pres">
      <dgm:prSet presAssocID="{A5B66D54-48A1-4D83-ABB0-030D5E134BCD}" presName="parentText" presStyleLbl="node1" presStyleIdx="2" presStyleCnt="3">
        <dgm:presLayoutVars>
          <dgm:chMax val="1"/>
          <dgm:bulletEnabled val="1"/>
        </dgm:presLayoutVars>
      </dgm:prSet>
      <dgm:spPr/>
    </dgm:pt>
    <dgm:pt modelId="{66611076-F43F-47DC-B957-ED996157942A}" type="pres">
      <dgm:prSet presAssocID="{A5B66D54-48A1-4D83-ABB0-030D5E134BCD}" presName="descendantText" presStyleLbl="alignAccFollowNode1" presStyleIdx="2" presStyleCnt="3">
        <dgm:presLayoutVars>
          <dgm:bulletEnabled val="1"/>
        </dgm:presLayoutVars>
      </dgm:prSet>
      <dgm:spPr/>
    </dgm:pt>
  </dgm:ptLst>
  <dgm:cxnLst>
    <dgm:cxn modelId="{BC13F502-94D6-4AFD-AF23-75ED891FC70A}" type="presOf" srcId="{B7DE1B09-BF1B-4C3F-9433-34FBC32311A4}" destId="{EBCF7071-E973-4B71-BD64-D01C046013E1}" srcOrd="0" destOrd="0" presId="urn:microsoft.com/office/officeart/2005/8/layout/vList5"/>
    <dgm:cxn modelId="{B3CF9A10-62DD-4F69-807D-D79499F8FF2F}" type="presOf" srcId="{B364A936-0F28-4ED3-BA46-0A82BC9EE20D}" destId="{CE6338D3-3732-4E14-8BFA-8F19F33DDB1D}" srcOrd="0" destOrd="0" presId="urn:microsoft.com/office/officeart/2005/8/layout/vList5"/>
    <dgm:cxn modelId="{A0619511-F31F-48C5-B7C8-9667D6A52918}" type="presOf" srcId="{5A3487AE-E11F-47B1-91E0-9C0603B92051}" destId="{CE6338D3-3732-4E14-8BFA-8F19F33DDB1D}" srcOrd="0" destOrd="1" presId="urn:microsoft.com/office/officeart/2005/8/layout/vList5"/>
    <dgm:cxn modelId="{0FC8491F-063E-48EA-AAD4-729F97F55FD0}" type="presOf" srcId="{93FBF003-1272-4DE3-B1C6-54DF32CCC368}" destId="{CE6338D3-3732-4E14-8BFA-8F19F33DDB1D}" srcOrd="0" destOrd="2" presId="urn:microsoft.com/office/officeart/2005/8/layout/vList5"/>
    <dgm:cxn modelId="{70EDC42C-2A5D-454C-AF4F-B9E31F0FEB57}" type="presOf" srcId="{A5B66D54-48A1-4D83-ABB0-030D5E134BCD}" destId="{5A57D411-C108-4A3A-9171-9989C2BF49F7}" srcOrd="0" destOrd="0" presId="urn:microsoft.com/office/officeart/2005/8/layout/vList5"/>
    <dgm:cxn modelId="{7917403E-799D-4D15-A633-995D132DA6A1}" srcId="{6D29A21B-7DD1-43E9-83EB-CE16DE89999F}" destId="{5A3487AE-E11F-47B1-91E0-9C0603B92051}" srcOrd="1" destOrd="0" parTransId="{EC782832-48ED-40A7-AE59-F9ED730FB77B}" sibTransId="{38F0F735-5D9A-4DA4-AF3E-C0663C9BF531}"/>
    <dgm:cxn modelId="{5912A643-AABA-4982-9C4F-E85C8053106A}" srcId="{A9F4AE52-FC3C-4FE5-911D-F81E0793C8BD}" destId="{D3AEF9FA-A8BF-47B0-81F6-705A00F72D79}" srcOrd="2" destOrd="0" parTransId="{D3767AE7-E3BA-40DE-B5D7-45F6537FCA15}" sibTransId="{2B077E87-FF34-4915-8919-C9D4D1B4F74A}"/>
    <dgm:cxn modelId="{7B090364-DE31-49B3-B48A-03DAE963F88D}" type="presOf" srcId="{C8F1612D-174E-4252-903E-E19BD0E1565C}" destId="{66611076-F43F-47DC-B957-ED996157942A}" srcOrd="0" destOrd="1" presId="urn:microsoft.com/office/officeart/2005/8/layout/vList5"/>
    <dgm:cxn modelId="{13A24F48-A206-4986-9DD4-A40B591C517C}" srcId="{3DA0317E-3A6E-4583-9CD1-CA26206768DD}" destId="{6D29A21B-7DD1-43E9-83EB-CE16DE89999F}" srcOrd="1" destOrd="0" parTransId="{E0AD5A2B-52D5-400E-A627-389DE9B44925}" sibTransId="{E76B0469-4939-4C8C-90EF-0E656F59127E}"/>
    <dgm:cxn modelId="{D5514073-50CC-426C-BC9A-30823A8AB176}" srcId="{A9F4AE52-FC3C-4FE5-911D-F81E0793C8BD}" destId="{B7DE1B09-BF1B-4C3F-9433-34FBC32311A4}" srcOrd="0" destOrd="0" parTransId="{CACCD424-94CD-4571-8B38-ECFE0C5483B9}" sibTransId="{06082687-2122-40C6-9400-DE702823B61F}"/>
    <dgm:cxn modelId="{7424FC78-E70D-447C-A930-E827A0AD1F1D}" srcId="{A9F4AE52-FC3C-4FE5-911D-F81E0793C8BD}" destId="{16C46199-9D6C-4410-A596-461137FD2619}" srcOrd="1" destOrd="0" parTransId="{E7115489-75D0-4DB1-A2F1-00E5C2ACAF63}" sibTransId="{A4C92117-9EAA-4A00-93B9-28A6029A7307}"/>
    <dgm:cxn modelId="{C1FB497D-76BE-4639-8AF0-B084D8C706BF}" type="presOf" srcId="{6D29A21B-7DD1-43E9-83EB-CE16DE89999F}" destId="{1DA2AA36-9DD5-4F80-8484-431A9A74C207}" srcOrd="0" destOrd="0" presId="urn:microsoft.com/office/officeart/2005/8/layout/vList5"/>
    <dgm:cxn modelId="{E912368C-D3E4-46CC-8E57-142137E14070}" srcId="{A5B66D54-48A1-4D83-ABB0-030D5E134BCD}" destId="{C8F1612D-174E-4252-903E-E19BD0E1565C}" srcOrd="1" destOrd="0" parTransId="{84184AB5-D8E2-451E-9F42-863C1B31853B}" sibTransId="{A9E660A5-8D7B-4076-BF83-B0CDBBEF6637}"/>
    <dgm:cxn modelId="{68198290-EC9F-4658-9ABF-0289F19F37D0}" type="presOf" srcId="{3DA0317E-3A6E-4583-9CD1-CA26206768DD}" destId="{489AE22C-49E8-47D5-9705-5EA3F2969372}" srcOrd="0" destOrd="0" presId="urn:microsoft.com/office/officeart/2005/8/layout/vList5"/>
    <dgm:cxn modelId="{B54E22A3-EA1A-47B2-9AE8-F4CB5504E811}" type="presOf" srcId="{A9F4AE52-FC3C-4FE5-911D-F81E0793C8BD}" destId="{D9D84AF4-1F3A-4BC6-B2F8-531C0837D8B9}" srcOrd="0" destOrd="0" presId="urn:microsoft.com/office/officeart/2005/8/layout/vList5"/>
    <dgm:cxn modelId="{1A3F7DA6-F5C6-4C80-9D6D-77EFF51EE582}" type="presOf" srcId="{D3AEF9FA-A8BF-47B0-81F6-705A00F72D79}" destId="{EBCF7071-E973-4B71-BD64-D01C046013E1}" srcOrd="0" destOrd="2" presId="urn:microsoft.com/office/officeart/2005/8/layout/vList5"/>
    <dgm:cxn modelId="{CB0B43AC-D55E-447F-9F0A-27218C20265D}" type="presOf" srcId="{16C46199-9D6C-4410-A596-461137FD2619}" destId="{EBCF7071-E973-4B71-BD64-D01C046013E1}" srcOrd="0" destOrd="1" presId="urn:microsoft.com/office/officeart/2005/8/layout/vList5"/>
    <dgm:cxn modelId="{134412B6-CC1F-45D2-9D8D-97CB967B02E2}" srcId="{3DA0317E-3A6E-4583-9CD1-CA26206768DD}" destId="{A9F4AE52-FC3C-4FE5-911D-F81E0793C8BD}" srcOrd="0" destOrd="0" parTransId="{C286AB06-98F0-4202-8F4E-BF714CDC9952}" sibTransId="{535A308D-47F9-4E9D-AAE0-94631FFFB08D}"/>
    <dgm:cxn modelId="{F1FE7AC6-B3E1-4579-9062-E3A84154910F}" srcId="{6D29A21B-7DD1-43E9-83EB-CE16DE89999F}" destId="{93FBF003-1272-4DE3-B1C6-54DF32CCC368}" srcOrd="2" destOrd="0" parTransId="{9822E322-EA7B-4F3B-9C30-525AC43F2366}" sibTransId="{1D024A7E-FE7C-41C7-9A61-764516CB7D4B}"/>
    <dgm:cxn modelId="{1CC113C8-06EB-49D4-B09F-75DFB53388CD}" type="presOf" srcId="{C0D9C0AD-0EF4-4CDB-A8EA-50DFB2CC4F49}" destId="{66611076-F43F-47DC-B957-ED996157942A}" srcOrd="0" destOrd="0" presId="urn:microsoft.com/office/officeart/2005/8/layout/vList5"/>
    <dgm:cxn modelId="{29CB60E7-A8E8-4875-B28E-5D32262DE3AD}" srcId="{3DA0317E-3A6E-4583-9CD1-CA26206768DD}" destId="{A5B66D54-48A1-4D83-ABB0-030D5E134BCD}" srcOrd="2" destOrd="0" parTransId="{F6134C72-C0BD-4E85-92FF-288BA219422C}" sibTransId="{5D7A3FE6-EF6D-4C14-9007-5CD655899DF5}"/>
    <dgm:cxn modelId="{CD402AED-A7BB-46DB-8283-84FE680B27A3}" srcId="{6D29A21B-7DD1-43E9-83EB-CE16DE89999F}" destId="{B364A936-0F28-4ED3-BA46-0A82BC9EE20D}" srcOrd="0" destOrd="0" parTransId="{012EA49F-E897-4A53-B033-09884265C0BA}" sibTransId="{12615258-63BF-4D02-BB73-D473063773C5}"/>
    <dgm:cxn modelId="{43280DEE-E8B5-42D4-94FD-5F6D7752DF36}" srcId="{A5B66D54-48A1-4D83-ABB0-030D5E134BCD}" destId="{C0D9C0AD-0EF4-4CDB-A8EA-50DFB2CC4F49}" srcOrd="0" destOrd="0" parTransId="{3CECCB0C-1E55-46BF-AE89-C3C1B0980955}" sibTransId="{FAB4792E-91B7-4713-9DFF-0F65DF69BFD0}"/>
    <dgm:cxn modelId="{0018C4FB-084D-4D04-930F-5F257A85D151}" type="presParOf" srcId="{489AE22C-49E8-47D5-9705-5EA3F2969372}" destId="{499FF9A1-A6DD-4D30-BE64-7932CDAB2E57}" srcOrd="0" destOrd="0" presId="urn:microsoft.com/office/officeart/2005/8/layout/vList5"/>
    <dgm:cxn modelId="{7D0723BF-F823-407D-B00F-FD0FEC094A14}" type="presParOf" srcId="{499FF9A1-A6DD-4D30-BE64-7932CDAB2E57}" destId="{D9D84AF4-1F3A-4BC6-B2F8-531C0837D8B9}" srcOrd="0" destOrd="0" presId="urn:microsoft.com/office/officeart/2005/8/layout/vList5"/>
    <dgm:cxn modelId="{00234B90-D351-42BD-8959-5C1BBD50A404}" type="presParOf" srcId="{499FF9A1-A6DD-4D30-BE64-7932CDAB2E57}" destId="{EBCF7071-E973-4B71-BD64-D01C046013E1}" srcOrd="1" destOrd="0" presId="urn:microsoft.com/office/officeart/2005/8/layout/vList5"/>
    <dgm:cxn modelId="{9393A808-8C88-4465-B47A-C72EE8A75AF5}" type="presParOf" srcId="{489AE22C-49E8-47D5-9705-5EA3F2969372}" destId="{66C30483-C7BC-4465-8981-0C803FA05B9A}" srcOrd="1" destOrd="0" presId="urn:microsoft.com/office/officeart/2005/8/layout/vList5"/>
    <dgm:cxn modelId="{EB4D99CE-754F-4A1C-A805-1991AB010384}" type="presParOf" srcId="{489AE22C-49E8-47D5-9705-5EA3F2969372}" destId="{C2045390-D410-4D07-8B50-AF38990FDC9F}" srcOrd="2" destOrd="0" presId="urn:microsoft.com/office/officeart/2005/8/layout/vList5"/>
    <dgm:cxn modelId="{C50D4BD5-D7DA-45BB-B08C-A8C4B4B3382B}" type="presParOf" srcId="{C2045390-D410-4D07-8B50-AF38990FDC9F}" destId="{1DA2AA36-9DD5-4F80-8484-431A9A74C207}" srcOrd="0" destOrd="0" presId="urn:microsoft.com/office/officeart/2005/8/layout/vList5"/>
    <dgm:cxn modelId="{D8B9E7CA-74ED-4223-BEEA-8A3CCB01203D}" type="presParOf" srcId="{C2045390-D410-4D07-8B50-AF38990FDC9F}" destId="{CE6338D3-3732-4E14-8BFA-8F19F33DDB1D}" srcOrd="1" destOrd="0" presId="urn:microsoft.com/office/officeart/2005/8/layout/vList5"/>
    <dgm:cxn modelId="{E8ED67FA-2F9B-4472-96E8-96E91ADFB7BA}" type="presParOf" srcId="{489AE22C-49E8-47D5-9705-5EA3F2969372}" destId="{93C9CFA3-224C-47A2-BC9F-30695DF07B07}" srcOrd="3" destOrd="0" presId="urn:microsoft.com/office/officeart/2005/8/layout/vList5"/>
    <dgm:cxn modelId="{4F7CB7BC-5CA9-4D43-9FC2-1132632BEEE0}" type="presParOf" srcId="{489AE22C-49E8-47D5-9705-5EA3F2969372}" destId="{5DC64825-6077-4E39-95A1-1370190E5B0C}" srcOrd="4" destOrd="0" presId="urn:microsoft.com/office/officeart/2005/8/layout/vList5"/>
    <dgm:cxn modelId="{61A9D15C-188F-4721-928C-4B819F5CAACA}" type="presParOf" srcId="{5DC64825-6077-4E39-95A1-1370190E5B0C}" destId="{5A57D411-C108-4A3A-9171-9989C2BF49F7}" srcOrd="0" destOrd="0" presId="urn:microsoft.com/office/officeart/2005/8/layout/vList5"/>
    <dgm:cxn modelId="{4A546C65-CB7B-4CCF-98D2-7655DE833A60}" type="presParOf" srcId="{5DC64825-6077-4E39-95A1-1370190E5B0C}" destId="{66611076-F43F-47DC-B957-ED996157942A}" srcOrd="1" destOrd="0" presId="urn:microsoft.com/office/officeart/2005/8/layout/vList5"/>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4BD298-E9E2-4014-B59A-E0C6EC16C759}">
      <dsp:nvSpPr>
        <dsp:cNvPr id="0" name=""/>
        <dsp:cNvSpPr/>
      </dsp:nvSpPr>
      <dsp:spPr>
        <a:xfrm>
          <a:off x="16159" y="164556"/>
          <a:ext cx="5572176" cy="783028"/>
        </a:xfrm>
        <a:prstGeom prst="rightArrow">
          <a:avLst>
            <a:gd name="adj1" fmla="val 50000"/>
            <a:gd name="adj2" fmla="val 5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254000" bIns="128829" numCol="1" spcCol="1270" anchor="ctr" anchorCtr="0">
          <a:noAutofit/>
        </a:bodyPr>
        <a:lstStyle/>
        <a:p>
          <a:pPr marL="0" lvl="0" indent="0" algn="l" defTabSz="533400">
            <a:lnSpc>
              <a:spcPct val="90000"/>
            </a:lnSpc>
            <a:spcBef>
              <a:spcPct val="0"/>
            </a:spcBef>
            <a:spcAft>
              <a:spcPct val="35000"/>
            </a:spcAft>
            <a:buNone/>
          </a:pPr>
          <a:r>
            <a:rPr lang="en-US" sz="1200" kern="1200"/>
            <a:t>Strategy &amp; Policy</a:t>
          </a:r>
          <a:endParaRPr lang="en-GB" sz="1200" kern="1200"/>
        </a:p>
      </dsp:txBody>
      <dsp:txXfrm>
        <a:off x="16159" y="360313"/>
        <a:ext cx="5376419" cy="391514"/>
      </dsp:txXfrm>
    </dsp:sp>
    <dsp:sp modelId="{7CA8152C-25D0-4703-9D5E-06C2EADD2CCC}">
      <dsp:nvSpPr>
        <dsp:cNvPr id="0" name=""/>
        <dsp:cNvSpPr/>
      </dsp:nvSpPr>
      <dsp:spPr>
        <a:xfrm>
          <a:off x="31399" y="646771"/>
          <a:ext cx="1716230" cy="2157197"/>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en-GB" sz="800" b="1" kern="1200"/>
            <a:t>Level</a:t>
          </a:r>
          <a:r>
            <a:rPr lang="en-GB" sz="800" kern="1200"/>
            <a:t>: Strategic</a:t>
          </a:r>
        </a:p>
        <a:p>
          <a:pPr marL="0" lvl="0" indent="0" algn="l" defTabSz="355600">
            <a:lnSpc>
              <a:spcPct val="90000"/>
            </a:lnSpc>
            <a:spcBef>
              <a:spcPct val="0"/>
            </a:spcBef>
            <a:spcAft>
              <a:spcPct val="35000"/>
            </a:spcAft>
            <a:buNone/>
          </a:pPr>
          <a:r>
            <a:rPr lang="en-US" sz="800" b="1" kern="1200"/>
            <a:t>What</a:t>
          </a:r>
          <a:r>
            <a:rPr lang="en-US" sz="800" kern="1200"/>
            <a:t>: Organizational strategic plans and policy documents</a:t>
          </a:r>
          <a:endParaRPr lang="en-GB" sz="800" kern="1200"/>
        </a:p>
        <a:p>
          <a:pPr marL="0" lvl="0" indent="0" algn="l" defTabSz="355600">
            <a:lnSpc>
              <a:spcPct val="90000"/>
            </a:lnSpc>
            <a:spcBef>
              <a:spcPct val="0"/>
            </a:spcBef>
            <a:spcAft>
              <a:spcPct val="35000"/>
            </a:spcAft>
            <a:buNone/>
          </a:pPr>
          <a:r>
            <a:rPr lang="en-GB" sz="800" b="1" kern="1200"/>
            <a:t>Why</a:t>
          </a:r>
          <a:r>
            <a:rPr lang="en-GB" sz="800" kern="1200"/>
            <a:t>: For </a:t>
          </a:r>
          <a:r>
            <a:rPr lang="en-US" sz="800" kern="1200"/>
            <a:t>effective asset management it is essential to align the AM goals and objectives with the organization’s strategic plans. </a:t>
          </a:r>
          <a:endParaRPr lang="en-GB" sz="800" kern="1200"/>
        </a:p>
        <a:p>
          <a:pPr marL="0" lvl="0" indent="0" algn="l" defTabSz="355600">
            <a:lnSpc>
              <a:spcPct val="90000"/>
            </a:lnSpc>
            <a:spcBef>
              <a:spcPct val="0"/>
            </a:spcBef>
            <a:spcAft>
              <a:spcPct val="35000"/>
            </a:spcAft>
            <a:buNone/>
          </a:pPr>
          <a:r>
            <a:rPr lang="en-US" sz="800" b="1" kern="1200"/>
            <a:t>Who</a:t>
          </a:r>
          <a:r>
            <a:rPr lang="en-US" sz="800" kern="1200"/>
            <a:t>: Defined usually by the board of directors and/or the asset owner. </a:t>
          </a:r>
          <a:endParaRPr lang="en-GB" sz="800" kern="1200"/>
        </a:p>
      </dsp:txBody>
      <dsp:txXfrm>
        <a:off x="31399" y="646771"/>
        <a:ext cx="1716230" cy="2157197"/>
      </dsp:txXfrm>
    </dsp:sp>
    <dsp:sp modelId="{763C5AF8-F2BD-442A-BE5A-FAE8DAC8463E}">
      <dsp:nvSpPr>
        <dsp:cNvPr id="0" name=""/>
        <dsp:cNvSpPr/>
      </dsp:nvSpPr>
      <dsp:spPr>
        <a:xfrm>
          <a:off x="1732389" y="435063"/>
          <a:ext cx="3855946" cy="783028"/>
        </a:xfrm>
        <a:prstGeom prst="rightArrow">
          <a:avLst>
            <a:gd name="adj1" fmla="val 50000"/>
            <a:gd name="adj2" fmla="val 5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254000" bIns="128829" numCol="1" spcCol="1270" anchor="ctr" anchorCtr="0">
          <a:noAutofit/>
        </a:bodyPr>
        <a:lstStyle/>
        <a:p>
          <a:pPr marL="0" lvl="0" indent="0" algn="l" defTabSz="533400">
            <a:lnSpc>
              <a:spcPct val="90000"/>
            </a:lnSpc>
            <a:spcBef>
              <a:spcPct val="0"/>
            </a:spcBef>
            <a:spcAft>
              <a:spcPct val="35000"/>
            </a:spcAft>
            <a:buNone/>
          </a:pPr>
          <a:r>
            <a:rPr lang="en-US" sz="1200" kern="1200"/>
            <a:t>AM goals, objectives and plan</a:t>
          </a:r>
          <a:endParaRPr lang="en-GB" sz="1200" kern="1200"/>
        </a:p>
      </dsp:txBody>
      <dsp:txXfrm>
        <a:off x="1732389" y="630820"/>
        <a:ext cx="3660189" cy="391514"/>
      </dsp:txXfrm>
    </dsp:sp>
    <dsp:sp modelId="{74670012-8320-441D-98D2-A7342CE2E6C5}">
      <dsp:nvSpPr>
        <dsp:cNvPr id="0" name=""/>
        <dsp:cNvSpPr/>
      </dsp:nvSpPr>
      <dsp:spPr>
        <a:xfrm>
          <a:off x="1747629" y="917278"/>
          <a:ext cx="1716230" cy="2157197"/>
        </a:xfrm>
        <a:prstGeom prst="rect">
          <a:avLst/>
        </a:prstGeom>
        <a:solidFill>
          <a:schemeClr val="lt1">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en-GB" sz="800" b="1" kern="1200"/>
            <a:t>Level</a:t>
          </a:r>
          <a:r>
            <a:rPr lang="en-GB" sz="800" kern="1200"/>
            <a:t>: Strategic / Tactic</a:t>
          </a:r>
        </a:p>
        <a:p>
          <a:pPr marL="0" lvl="0" indent="0" algn="l" defTabSz="355600">
            <a:lnSpc>
              <a:spcPct val="90000"/>
            </a:lnSpc>
            <a:spcBef>
              <a:spcPct val="0"/>
            </a:spcBef>
            <a:spcAft>
              <a:spcPct val="35000"/>
            </a:spcAft>
            <a:buNone/>
          </a:pPr>
          <a:r>
            <a:rPr lang="en-US" sz="800" b="1" kern="1200"/>
            <a:t>What</a:t>
          </a:r>
          <a:r>
            <a:rPr lang="en-US" sz="800" kern="1200"/>
            <a:t>: SAMP (Strategic Asset Management Plan) and AMP (Asset Management Plan)</a:t>
          </a:r>
          <a:r>
            <a:rPr lang="en-US" sz="800" kern="1200" baseline="30000"/>
            <a:t>2</a:t>
          </a:r>
          <a:endParaRPr lang="en-US" sz="800" kern="1200"/>
        </a:p>
        <a:p>
          <a:pPr marL="0" lvl="0" indent="0" algn="l" defTabSz="355600">
            <a:lnSpc>
              <a:spcPct val="90000"/>
            </a:lnSpc>
            <a:spcBef>
              <a:spcPct val="0"/>
            </a:spcBef>
            <a:spcAft>
              <a:spcPct val="35000"/>
            </a:spcAft>
            <a:buNone/>
          </a:pPr>
          <a:r>
            <a:rPr lang="en-GB" sz="800" b="1" kern="1200"/>
            <a:t>Why</a:t>
          </a:r>
          <a:r>
            <a:rPr lang="en-GB" sz="800" kern="1200"/>
            <a:t>: </a:t>
          </a:r>
          <a:r>
            <a:rPr lang="en-US" sz="800" kern="1200"/>
            <a:t>SAMP is used to translate the organizational goals into AM goals and objectives. AMP is used to describe the activities and planning needed to realize the AM goals and objectives.</a:t>
          </a:r>
          <a:endParaRPr lang="en-GB" sz="800" kern="1200"/>
        </a:p>
        <a:p>
          <a:pPr marL="0" lvl="0" indent="0" algn="l" defTabSz="355600">
            <a:lnSpc>
              <a:spcPct val="90000"/>
            </a:lnSpc>
            <a:spcBef>
              <a:spcPct val="0"/>
            </a:spcBef>
            <a:spcAft>
              <a:spcPct val="35000"/>
            </a:spcAft>
            <a:buNone/>
          </a:pPr>
          <a:r>
            <a:rPr lang="en-US" sz="800" b="1" kern="1200"/>
            <a:t>Who</a:t>
          </a:r>
          <a:r>
            <a:rPr lang="en-US" sz="800" kern="1200"/>
            <a:t>: Put together by the asset owner or asset manager, with possible input from the facility manager. </a:t>
          </a:r>
          <a:endParaRPr lang="en-GB" sz="800" kern="1200"/>
        </a:p>
      </dsp:txBody>
      <dsp:txXfrm>
        <a:off x="1747629" y="917278"/>
        <a:ext cx="1716230" cy="2157197"/>
      </dsp:txXfrm>
    </dsp:sp>
    <dsp:sp modelId="{83D97DA7-E893-4664-B13A-417824CF082D}">
      <dsp:nvSpPr>
        <dsp:cNvPr id="0" name=""/>
        <dsp:cNvSpPr/>
      </dsp:nvSpPr>
      <dsp:spPr>
        <a:xfrm>
          <a:off x="3448619" y="691324"/>
          <a:ext cx="2139715" cy="811521"/>
        </a:xfrm>
        <a:prstGeom prst="rightArrow">
          <a:avLst>
            <a:gd name="adj1" fmla="val 50000"/>
            <a:gd name="adj2" fmla="val 5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254000" bIns="128829" numCol="1" spcCol="1270" anchor="ctr" anchorCtr="0">
          <a:noAutofit/>
        </a:bodyPr>
        <a:lstStyle/>
        <a:p>
          <a:pPr marL="0" lvl="0" indent="0" algn="l" defTabSz="533400">
            <a:lnSpc>
              <a:spcPct val="90000"/>
            </a:lnSpc>
            <a:spcBef>
              <a:spcPct val="0"/>
            </a:spcBef>
            <a:spcAft>
              <a:spcPct val="35000"/>
            </a:spcAft>
            <a:buNone/>
          </a:pPr>
          <a:r>
            <a:rPr lang="en-US" sz="1200" kern="1200"/>
            <a:t>Information Requirements</a:t>
          </a:r>
          <a:endParaRPr lang="en-GB" sz="1200" kern="1200"/>
        </a:p>
      </dsp:txBody>
      <dsp:txXfrm>
        <a:off x="3448619" y="894204"/>
        <a:ext cx="1936835" cy="405761"/>
      </dsp:txXfrm>
    </dsp:sp>
    <dsp:sp modelId="{D86F2CED-98AC-458D-81AD-9DE147429CBA}">
      <dsp:nvSpPr>
        <dsp:cNvPr id="0" name=""/>
        <dsp:cNvSpPr/>
      </dsp:nvSpPr>
      <dsp:spPr>
        <a:xfrm>
          <a:off x="3463860" y="1189072"/>
          <a:ext cx="1716230" cy="2125627"/>
        </a:xfrm>
        <a:prstGeom prst="rect">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en-US" sz="800" b="1" kern="1200"/>
            <a:t>Level</a:t>
          </a:r>
          <a:r>
            <a:rPr lang="en-US" sz="800" kern="1200"/>
            <a:t>: Tactic / Operational</a:t>
          </a:r>
        </a:p>
        <a:p>
          <a:pPr marL="0" lvl="0" indent="0" algn="l" defTabSz="355600">
            <a:lnSpc>
              <a:spcPct val="90000"/>
            </a:lnSpc>
            <a:spcBef>
              <a:spcPct val="0"/>
            </a:spcBef>
            <a:spcAft>
              <a:spcPct val="35000"/>
            </a:spcAft>
            <a:buNone/>
          </a:pPr>
          <a:r>
            <a:rPr lang="en-US" sz="800" b="1" kern="1200"/>
            <a:t>What</a:t>
          </a:r>
          <a:r>
            <a:rPr lang="en-US" sz="800" kern="1200"/>
            <a:t>: AIR (Asset Information Requirements)</a:t>
          </a:r>
          <a:r>
            <a:rPr lang="en-US" sz="800" kern="1200" baseline="30000"/>
            <a:t>3</a:t>
          </a:r>
          <a:endParaRPr lang="en-US" sz="800" kern="1200"/>
        </a:p>
        <a:p>
          <a:pPr marL="0" lvl="0" indent="0" algn="l" defTabSz="355600">
            <a:lnSpc>
              <a:spcPct val="90000"/>
            </a:lnSpc>
            <a:spcBef>
              <a:spcPct val="0"/>
            </a:spcBef>
            <a:spcAft>
              <a:spcPct val="35000"/>
            </a:spcAft>
            <a:buNone/>
          </a:pPr>
          <a:r>
            <a:rPr lang="en-US" sz="800" b="1" kern="1200"/>
            <a:t>Why</a:t>
          </a:r>
          <a:r>
            <a:rPr lang="en-US" sz="800" kern="1200"/>
            <a:t>: The organization needs to define its AIR to </a:t>
          </a:r>
          <a:r>
            <a:rPr lang="en-GB" sz="800" kern="1200"/>
            <a:t>support its AM activities, </a:t>
          </a:r>
          <a:r>
            <a:rPr lang="en-US" sz="800" kern="1200"/>
            <a:t>systems and the achievement of its organizational and AM goals and objectives.</a:t>
          </a:r>
        </a:p>
        <a:p>
          <a:pPr marL="0" lvl="0" indent="0" algn="l" defTabSz="355600">
            <a:lnSpc>
              <a:spcPct val="90000"/>
            </a:lnSpc>
            <a:spcBef>
              <a:spcPct val="0"/>
            </a:spcBef>
            <a:spcAft>
              <a:spcPct val="35000"/>
            </a:spcAft>
            <a:buNone/>
          </a:pPr>
          <a:r>
            <a:rPr lang="en-US" sz="800" kern="1200"/>
            <a:t>In doing that, it is important to ensure that there is consistency and traceability between the different types of data.</a:t>
          </a:r>
          <a:r>
            <a:rPr lang="en-GB" sz="800" kern="1200"/>
            <a:t> </a:t>
          </a:r>
        </a:p>
        <a:p>
          <a:pPr marL="0" lvl="0" indent="0" algn="l" defTabSz="355600">
            <a:lnSpc>
              <a:spcPct val="90000"/>
            </a:lnSpc>
            <a:spcBef>
              <a:spcPct val="0"/>
            </a:spcBef>
            <a:spcAft>
              <a:spcPct val="35000"/>
            </a:spcAft>
            <a:buNone/>
          </a:pPr>
          <a:r>
            <a:rPr lang="en-US" sz="800" b="1" kern="1200"/>
            <a:t>Who</a:t>
          </a:r>
          <a:r>
            <a:rPr lang="en-US" sz="800" kern="1200"/>
            <a:t>: Asset and facility managers should draft the AIR and use them to define exchange information requirement in projects/contracts with service providers.</a:t>
          </a:r>
          <a:endParaRPr lang="en-GB" sz="800" kern="1200"/>
        </a:p>
      </dsp:txBody>
      <dsp:txXfrm>
        <a:off x="3463860" y="1189072"/>
        <a:ext cx="1716230" cy="21256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6B68B-1FBB-460B-8D4C-5F04609E70F9}">
      <dsp:nvSpPr>
        <dsp:cNvPr id="0" name=""/>
        <dsp:cNvSpPr/>
      </dsp:nvSpPr>
      <dsp:spPr>
        <a:xfrm>
          <a:off x="0" y="0"/>
          <a:ext cx="3562350" cy="3562350"/>
        </a:xfrm>
        <a:prstGeom prst="triangl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6476E1-2202-43B7-9099-9D08A65DC2DA}">
      <dsp:nvSpPr>
        <dsp:cNvPr id="0" name=""/>
        <dsp:cNvSpPr/>
      </dsp:nvSpPr>
      <dsp:spPr>
        <a:xfrm>
          <a:off x="1533984" y="628736"/>
          <a:ext cx="479499" cy="2681670"/>
        </a:xfrm>
        <a:prstGeom prst="round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vert270"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Asset information requirements (AIR)</a:t>
          </a:r>
          <a:endParaRPr lang="nl-NL" sz="1400" kern="1200"/>
        </a:p>
      </dsp:txBody>
      <dsp:txXfrm>
        <a:off x="1557391" y="652143"/>
        <a:ext cx="432685" cy="26348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CF7071-E973-4B71-BD64-D01C046013E1}">
      <dsp:nvSpPr>
        <dsp:cNvPr id="0" name=""/>
        <dsp:cNvSpPr/>
      </dsp:nvSpPr>
      <dsp:spPr>
        <a:xfrm rot="5400000">
          <a:off x="2969774" y="-1124008"/>
          <a:ext cx="698499" cy="3123788"/>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Char char="•"/>
          </a:pPr>
          <a:r>
            <a:rPr lang="en-GB" sz="1100" kern="1200"/>
            <a:t>Capital investment and lifecycle costing</a:t>
          </a:r>
        </a:p>
        <a:p>
          <a:pPr marL="57150" lvl="1" indent="-57150" algn="l" defTabSz="488950">
            <a:lnSpc>
              <a:spcPct val="90000"/>
            </a:lnSpc>
            <a:spcBef>
              <a:spcPct val="0"/>
            </a:spcBef>
            <a:spcAft>
              <a:spcPct val="15000"/>
            </a:spcAft>
            <a:buChar char="•"/>
          </a:pPr>
          <a:r>
            <a:rPr lang="en-GB" sz="1100" kern="1200"/>
            <a:t>Risk assessment and management</a:t>
          </a:r>
        </a:p>
        <a:p>
          <a:pPr marL="57150" lvl="1" indent="-57150" algn="l" defTabSz="488950">
            <a:lnSpc>
              <a:spcPct val="90000"/>
            </a:lnSpc>
            <a:spcBef>
              <a:spcPct val="0"/>
            </a:spcBef>
            <a:spcAft>
              <a:spcPct val="15000"/>
            </a:spcAft>
            <a:buChar char="•"/>
          </a:pPr>
          <a:r>
            <a:rPr lang="en-GB" sz="1100" kern="1200"/>
            <a:t>Interfacing with regulatory bodies</a:t>
          </a:r>
        </a:p>
      </dsp:txBody>
      <dsp:txXfrm rot="-5400000">
        <a:off x="1757130" y="122734"/>
        <a:ext cx="3089690" cy="630303"/>
      </dsp:txXfrm>
    </dsp:sp>
    <dsp:sp modelId="{D9D84AF4-1F3A-4BC6-B2F8-531C0837D8B9}">
      <dsp:nvSpPr>
        <dsp:cNvPr id="0" name=""/>
        <dsp:cNvSpPr/>
      </dsp:nvSpPr>
      <dsp:spPr>
        <a:xfrm>
          <a:off x="0" y="1322"/>
          <a:ext cx="1757130" cy="87312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GB" sz="1800" kern="1200"/>
            <a:t>Strategic activities</a:t>
          </a:r>
        </a:p>
      </dsp:txBody>
      <dsp:txXfrm>
        <a:off x="42622" y="43944"/>
        <a:ext cx="1671886" cy="787880"/>
      </dsp:txXfrm>
    </dsp:sp>
    <dsp:sp modelId="{CE6338D3-3732-4E14-8BFA-8F19F33DDB1D}">
      <dsp:nvSpPr>
        <dsp:cNvPr id="0" name=""/>
        <dsp:cNvSpPr/>
      </dsp:nvSpPr>
      <dsp:spPr>
        <a:xfrm rot="5400000">
          <a:off x="2969774" y="-207227"/>
          <a:ext cx="698499" cy="3123788"/>
        </a:xfrm>
        <a:prstGeom prst="round2Same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Char char="•"/>
          </a:pPr>
          <a:r>
            <a:rPr lang="en-GB" sz="1100" kern="1200"/>
            <a:t>Asset operation</a:t>
          </a:r>
        </a:p>
        <a:p>
          <a:pPr marL="57150" lvl="1" indent="-57150" algn="l" defTabSz="488950">
            <a:lnSpc>
              <a:spcPct val="90000"/>
            </a:lnSpc>
            <a:spcBef>
              <a:spcPct val="0"/>
            </a:spcBef>
            <a:spcAft>
              <a:spcPct val="15000"/>
            </a:spcAft>
            <a:buChar char="•"/>
          </a:pPr>
          <a:r>
            <a:rPr lang="en-GB" sz="1100" kern="1200"/>
            <a:t>Data, information and knowledge management</a:t>
          </a:r>
        </a:p>
        <a:p>
          <a:pPr marL="57150" lvl="1" indent="-57150" algn="l" defTabSz="488950">
            <a:lnSpc>
              <a:spcPct val="90000"/>
            </a:lnSpc>
            <a:spcBef>
              <a:spcPct val="0"/>
            </a:spcBef>
            <a:spcAft>
              <a:spcPct val="15000"/>
            </a:spcAft>
            <a:buChar char="•"/>
          </a:pPr>
          <a:r>
            <a:rPr lang="en-GB" sz="1100" kern="1200"/>
            <a:t>Energy efficiency and environmental aspects </a:t>
          </a:r>
        </a:p>
      </dsp:txBody>
      <dsp:txXfrm rot="-5400000">
        <a:off x="1757130" y="1039515"/>
        <a:ext cx="3089690" cy="630303"/>
      </dsp:txXfrm>
    </dsp:sp>
    <dsp:sp modelId="{1DA2AA36-9DD5-4F80-8484-431A9A74C207}">
      <dsp:nvSpPr>
        <dsp:cNvPr id="0" name=""/>
        <dsp:cNvSpPr/>
      </dsp:nvSpPr>
      <dsp:spPr>
        <a:xfrm>
          <a:off x="0" y="918104"/>
          <a:ext cx="1757130" cy="873124"/>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GB" sz="1800" kern="1200"/>
            <a:t>Tactical activities</a:t>
          </a:r>
        </a:p>
      </dsp:txBody>
      <dsp:txXfrm>
        <a:off x="42622" y="960726"/>
        <a:ext cx="1671886" cy="787880"/>
      </dsp:txXfrm>
    </dsp:sp>
    <dsp:sp modelId="{66611076-F43F-47DC-B957-ED996157942A}">
      <dsp:nvSpPr>
        <dsp:cNvPr id="0" name=""/>
        <dsp:cNvSpPr/>
      </dsp:nvSpPr>
      <dsp:spPr>
        <a:xfrm rot="5400000">
          <a:off x="2969774" y="709553"/>
          <a:ext cx="698499" cy="3123788"/>
        </a:xfrm>
        <a:prstGeom prst="round2Same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Char char="•"/>
          </a:pPr>
          <a:r>
            <a:rPr lang="en-GB" sz="1100" kern="1200"/>
            <a:t>Asset modifications, refurbishment or replacement</a:t>
          </a:r>
        </a:p>
        <a:p>
          <a:pPr marL="57150" lvl="1" indent="-57150" algn="l" defTabSz="488950">
            <a:lnSpc>
              <a:spcPct val="90000"/>
            </a:lnSpc>
            <a:spcBef>
              <a:spcPct val="0"/>
            </a:spcBef>
            <a:spcAft>
              <a:spcPct val="15000"/>
            </a:spcAft>
            <a:buChar char="•"/>
          </a:pPr>
          <a:r>
            <a:rPr lang="en-GB" sz="1100" kern="1200"/>
            <a:t>Maintenance, inspection, condition and performance monitoring</a:t>
          </a:r>
        </a:p>
      </dsp:txBody>
      <dsp:txXfrm rot="-5400000">
        <a:off x="1757130" y="1956295"/>
        <a:ext cx="3089690" cy="630303"/>
      </dsp:txXfrm>
    </dsp:sp>
    <dsp:sp modelId="{5A57D411-C108-4A3A-9171-9989C2BF49F7}">
      <dsp:nvSpPr>
        <dsp:cNvPr id="0" name=""/>
        <dsp:cNvSpPr/>
      </dsp:nvSpPr>
      <dsp:spPr>
        <a:xfrm>
          <a:off x="0" y="1834885"/>
          <a:ext cx="1757130" cy="873124"/>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GB" sz="1800" kern="1200"/>
            <a:t>Operational activities</a:t>
          </a:r>
        </a:p>
      </dsp:txBody>
      <dsp:txXfrm>
        <a:off x="42622" y="1877507"/>
        <a:ext cx="1671886" cy="787880"/>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6DFC862F-5654-47A2-B8A0-C36115A0897E}" type="datetimeFigureOut">
              <a:rPr lang="nl-NL" smtClean="0"/>
              <a:t>25-10-2024</a:t>
            </a:fld>
            <a:endParaRPr lang="nl-NL"/>
          </a:p>
        </p:txBody>
      </p:sp>
      <p:sp>
        <p:nvSpPr>
          <p:cNvPr id="4" name="Tijdelijke aanduiding voor dia-afbeelding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4F62971C-457D-4A0A-8413-8F0418DFE156}" type="slidenum">
              <a:rPr lang="nl-NL" smtClean="0"/>
              <a:t>‹#›</a:t>
            </a:fld>
            <a:endParaRPr lang="nl-NL"/>
          </a:p>
        </p:txBody>
      </p:sp>
    </p:spTree>
    <p:extLst>
      <p:ext uri="{BB962C8B-B14F-4D97-AF65-F5344CB8AC3E}">
        <p14:creationId xmlns:p14="http://schemas.microsoft.com/office/powerpoint/2010/main" val="2093271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Update: met nieuwe </a:t>
            </a:r>
            <a:r>
              <a:rPr lang="nl-NL" err="1"/>
              <a:t>comments</a:t>
            </a:r>
            <a:r>
              <a:rPr lang="nl-NL"/>
              <a:t>.</a:t>
            </a:r>
          </a:p>
        </p:txBody>
      </p:sp>
      <p:sp>
        <p:nvSpPr>
          <p:cNvPr id="4" name="Tijdelijke aanduiding voor dianumm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7057DFF-E35C-CA4E-9EBA-909BBD3709D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295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DEEC2-30EE-40DC-3A1A-853FC57F25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E0DD4B-E1FB-DC4C-4FBE-451D9B16D9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0A3EA8-51FB-2E25-0353-D2D57166BFEB}"/>
              </a:ext>
            </a:extLst>
          </p:cNvPr>
          <p:cNvSpPr>
            <a:spLocks noGrp="1"/>
          </p:cNvSpPr>
          <p:nvPr>
            <p:ph type="body" idx="1"/>
          </p:nvPr>
        </p:nvSpPr>
        <p:spPr/>
        <p:txBody>
          <a:bodyPr/>
          <a:lstStyle/>
          <a:p>
            <a:r>
              <a:rPr lang="en-US" sz="1200">
                <a:solidFill>
                  <a:schemeClr val="bg1">
                    <a:lumMod val="50000"/>
                  </a:schemeClr>
                </a:solidFill>
              </a:rPr>
              <a:t>Examples:</a:t>
            </a:r>
          </a:p>
          <a:p>
            <a:r>
              <a:rPr lang="en-US" sz="1200">
                <a:solidFill>
                  <a:schemeClr val="bg1">
                    <a:lumMod val="50000"/>
                  </a:schemeClr>
                </a:solidFill>
              </a:rPr>
              <a:t>- It is preferred to know the temperature and flow of the incoming air to the AHU while there is currently no flow sensor installed.</a:t>
            </a:r>
          </a:p>
          <a:p>
            <a:r>
              <a:rPr lang="en-US" sz="1200">
                <a:solidFill>
                  <a:schemeClr val="bg1">
                    <a:lumMod val="50000"/>
                  </a:schemeClr>
                </a:solidFill>
              </a:rPr>
              <a:t>- There are no (digitally) controllable valves for the heating per room. The extension would be to install controllable valves on the heating installation.</a:t>
            </a:r>
          </a:p>
          <a:p>
            <a:endParaRPr lang="en-US" sz="1200"/>
          </a:p>
          <a:p>
            <a:r>
              <a:rPr lang="en-GB" sz="1200"/>
              <a:t>When sensors are installed without looking at the existing systems in the building, it might not be possible to integrate the new sensors. E.g. if the sensors communicate using Modbus, but the existing BMS only supports M-bus, there will be difficulty with the implementation. This is a </a:t>
            </a:r>
            <a:r>
              <a:rPr lang="en-GB" sz="1200" b="1"/>
              <a:t>system requirement</a:t>
            </a:r>
            <a:r>
              <a:rPr lang="en-GB" sz="1200"/>
              <a:t>.</a:t>
            </a:r>
          </a:p>
          <a:p>
            <a:r>
              <a:rPr lang="en-GB" sz="1200"/>
              <a:t>Additionally, if a measurement frequency of one second is required, but the sensor can only measure once every minute, the </a:t>
            </a:r>
            <a:r>
              <a:rPr lang="en-GB" sz="1200" b="1"/>
              <a:t>data requirements </a:t>
            </a:r>
            <a:r>
              <a:rPr lang="en-GB" sz="1200"/>
              <a:t>are not met.</a:t>
            </a:r>
          </a:p>
          <a:p>
            <a:endParaRPr lang="en-US" sz="1200"/>
          </a:p>
          <a:p>
            <a:endParaRPr lang="en-GB"/>
          </a:p>
        </p:txBody>
      </p:sp>
      <p:sp>
        <p:nvSpPr>
          <p:cNvPr id="4" name="Slide Number Placeholder 3">
            <a:extLst>
              <a:ext uri="{FF2B5EF4-FFF2-40B4-BE49-F238E27FC236}">
                <a16:creationId xmlns:a16="http://schemas.microsoft.com/office/drawing/2014/main" id="{B92EB071-4483-30EF-FD0C-05A9BDCD45A0}"/>
              </a:ext>
            </a:extLst>
          </p:cNvPr>
          <p:cNvSpPr>
            <a:spLocks noGrp="1"/>
          </p:cNvSpPr>
          <p:nvPr>
            <p:ph type="sldNum" sz="quarter" idx="5"/>
          </p:nvPr>
        </p:nvSpPr>
        <p:spPr/>
        <p:txBody>
          <a:bodyPr/>
          <a:lstStyle/>
          <a:p>
            <a:fld id="{4F62971C-457D-4A0A-8413-8F0418DFE156}" type="slidenum">
              <a:rPr lang="nl-NL" smtClean="0"/>
              <a:t>18</a:t>
            </a:fld>
            <a:endParaRPr lang="nl-NL"/>
          </a:p>
        </p:txBody>
      </p:sp>
    </p:spTree>
    <p:extLst>
      <p:ext uri="{BB962C8B-B14F-4D97-AF65-F5344CB8AC3E}">
        <p14:creationId xmlns:p14="http://schemas.microsoft.com/office/powerpoint/2010/main" val="829774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DEEC2-30EE-40DC-3A1A-853FC57F25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E0DD4B-E1FB-DC4C-4FBE-451D9B16D9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0A3EA8-51FB-2E25-0353-D2D57166BFE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92EB071-4483-30EF-FD0C-05A9BDCD45A0}"/>
              </a:ext>
            </a:extLst>
          </p:cNvPr>
          <p:cNvSpPr>
            <a:spLocks noGrp="1"/>
          </p:cNvSpPr>
          <p:nvPr>
            <p:ph type="sldNum" sz="quarter" idx="5"/>
          </p:nvPr>
        </p:nvSpPr>
        <p:spPr/>
        <p:txBody>
          <a:bodyPr/>
          <a:lstStyle/>
          <a:p>
            <a:fld id="{4F62971C-457D-4A0A-8413-8F0418DFE156}" type="slidenum">
              <a:rPr lang="nl-NL" smtClean="0"/>
              <a:t>19</a:t>
            </a:fld>
            <a:endParaRPr lang="nl-NL"/>
          </a:p>
        </p:txBody>
      </p:sp>
    </p:spTree>
    <p:extLst>
      <p:ext uri="{BB962C8B-B14F-4D97-AF65-F5344CB8AC3E}">
        <p14:creationId xmlns:p14="http://schemas.microsoft.com/office/powerpoint/2010/main" val="2813928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DEEC2-30EE-40DC-3A1A-853FC57F25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E0DD4B-E1FB-DC4C-4FBE-451D9B16D9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0A3EA8-51FB-2E25-0353-D2D57166BFE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92EB071-4483-30EF-FD0C-05A9BDCD45A0}"/>
              </a:ext>
            </a:extLst>
          </p:cNvPr>
          <p:cNvSpPr>
            <a:spLocks noGrp="1"/>
          </p:cNvSpPr>
          <p:nvPr>
            <p:ph type="sldNum" sz="quarter" idx="5"/>
          </p:nvPr>
        </p:nvSpPr>
        <p:spPr/>
        <p:txBody>
          <a:bodyPr/>
          <a:lstStyle/>
          <a:p>
            <a:fld id="{4F62971C-457D-4A0A-8413-8F0418DFE156}" type="slidenum">
              <a:rPr lang="nl-NL" smtClean="0"/>
              <a:t>20</a:t>
            </a:fld>
            <a:endParaRPr lang="nl-NL"/>
          </a:p>
        </p:txBody>
      </p:sp>
    </p:spTree>
    <p:extLst>
      <p:ext uri="{BB962C8B-B14F-4D97-AF65-F5344CB8AC3E}">
        <p14:creationId xmlns:p14="http://schemas.microsoft.com/office/powerpoint/2010/main" val="2657340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DEEC2-30EE-40DC-3A1A-853FC57F25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E0DD4B-E1FB-DC4C-4FBE-451D9B16D9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0A3EA8-51FB-2E25-0353-D2D57166BFEB}"/>
              </a:ext>
            </a:extLst>
          </p:cNvPr>
          <p:cNvSpPr>
            <a:spLocks noGrp="1"/>
          </p:cNvSpPr>
          <p:nvPr>
            <p:ph type="body" idx="1"/>
          </p:nvPr>
        </p:nvSpPr>
        <p:spPr/>
        <p:txBody>
          <a:bodyPr/>
          <a:lstStyle/>
          <a:p>
            <a:pPr marL="285750" lvl="0" indent="-285750">
              <a:buFont typeface="Arial" panose="020B0604020202020204" pitchFamily="34" charset="0"/>
              <a:buChar char="•"/>
              <a:tabLst>
                <a:tab pos="457200" algn="l"/>
              </a:tabLst>
            </a:pPr>
            <a:r>
              <a:rPr lang="en-US" sz="1200" b="1"/>
              <a:t>time series data </a:t>
            </a:r>
            <a:r>
              <a:rPr lang="en-US" sz="1200"/>
              <a:t>provide operational information for HVAC systems, lighting, alarms, energy meters, weather services, smart devices, etc.</a:t>
            </a:r>
          </a:p>
          <a:p>
            <a:pPr marL="285750" lvl="0" indent="-285750">
              <a:buFont typeface="Arial" panose="020B0604020202020204" pitchFamily="34" charset="0"/>
              <a:buChar char="•"/>
              <a:tabLst>
                <a:tab pos="457200" algn="l"/>
              </a:tabLst>
            </a:pPr>
            <a:r>
              <a:rPr lang="en-US" sz="1200" b="1"/>
              <a:t>contextual building data (linked data)</a:t>
            </a:r>
            <a:r>
              <a:rPr lang="en-US" sz="1200"/>
              <a:t> includes Building Information Models (BIM), technical drawings, Process and Instrumentation Diagrams (P&amp;ID), product databases, etc., which contain information about the configurations and relationships between different systems and their components.</a:t>
            </a:r>
          </a:p>
          <a:p>
            <a:pPr lvl="0">
              <a:spcBef>
                <a:spcPts val="600"/>
              </a:spcBef>
              <a:tabLst>
                <a:tab pos="457200" algn="l"/>
              </a:tabLst>
            </a:pPr>
            <a:endParaRPr lang="en-US" sz="1200"/>
          </a:p>
          <a:p>
            <a:pPr lvl="0">
              <a:spcBef>
                <a:spcPts val="600"/>
              </a:spcBef>
              <a:tabLst>
                <a:tab pos="457200" algn="l"/>
              </a:tabLst>
            </a:pPr>
            <a:r>
              <a:rPr lang="en-US" sz="1200"/>
              <a:t>There is little interaction between these islands of data due to their heterogeneity</a:t>
            </a:r>
          </a:p>
          <a:p>
            <a:pPr marL="285750" lvl="0" indent="-285750">
              <a:buFont typeface="Arial" panose="020B0604020202020204" pitchFamily="34" charset="0"/>
              <a:buChar char="•"/>
              <a:tabLst>
                <a:tab pos="457200" algn="l"/>
              </a:tabLst>
            </a:pPr>
            <a:r>
              <a:rPr lang="en-US" sz="1200"/>
              <a:t>They rely on different modelling approaches, languages and protocols</a:t>
            </a:r>
          </a:p>
          <a:p>
            <a:pPr marL="285750" lvl="0" indent="-285750">
              <a:buFont typeface="Arial" panose="020B0604020202020204" pitchFamily="34" charset="0"/>
              <a:buChar char="•"/>
              <a:tabLst>
                <a:tab pos="457200" algn="l"/>
              </a:tabLst>
            </a:pPr>
            <a:r>
              <a:rPr lang="en-US" sz="1200"/>
              <a:t>e.g., there is no straightforward way to integrate a Honeywell BMS system with a BIM model created on Autodesk Revit</a:t>
            </a:r>
          </a:p>
          <a:p>
            <a:pPr lvl="0">
              <a:tabLst>
                <a:tab pos="457200" algn="l"/>
              </a:tabLst>
            </a:pPr>
            <a:endParaRPr lang="en-US" sz="1200" b="1"/>
          </a:p>
          <a:p>
            <a:pPr lvl="0">
              <a:tabLst>
                <a:tab pos="457200" algn="l"/>
              </a:tabLst>
            </a:pPr>
            <a:r>
              <a:rPr lang="en-US" sz="1200" b="1"/>
              <a:t>Lack of interoperability </a:t>
            </a:r>
            <a:r>
              <a:rPr lang="en-US" sz="1200"/>
              <a:t>hinders the research and development of smart building applications. The ability to integrate systems from multiple vendors is a major requirement to understand the energy usage, maintenance, and overall performance of buildings. </a:t>
            </a:r>
          </a:p>
          <a:p>
            <a:pPr lvl="0">
              <a:tabLst>
                <a:tab pos="457200" algn="l"/>
              </a:tabLst>
            </a:pPr>
            <a:endParaRPr lang="en-US" sz="1200"/>
          </a:p>
          <a:p>
            <a:pPr lvl="0">
              <a:tabLst>
                <a:tab pos="457200" algn="l"/>
              </a:tabLst>
            </a:pPr>
            <a:r>
              <a:rPr lang="en-US" sz="1200"/>
              <a:t>Therefore, it is necessary to setup a data infrastructure which allows for more extensive data interactions. These steps are described on the following pages.</a:t>
            </a:r>
          </a:p>
          <a:p>
            <a:endParaRPr lang="en-GB"/>
          </a:p>
        </p:txBody>
      </p:sp>
      <p:sp>
        <p:nvSpPr>
          <p:cNvPr id="4" name="Slide Number Placeholder 3">
            <a:extLst>
              <a:ext uri="{FF2B5EF4-FFF2-40B4-BE49-F238E27FC236}">
                <a16:creationId xmlns:a16="http://schemas.microsoft.com/office/drawing/2014/main" id="{B92EB071-4483-30EF-FD0C-05A9BDCD45A0}"/>
              </a:ext>
            </a:extLst>
          </p:cNvPr>
          <p:cNvSpPr>
            <a:spLocks noGrp="1"/>
          </p:cNvSpPr>
          <p:nvPr>
            <p:ph type="sldNum" sz="quarter" idx="5"/>
          </p:nvPr>
        </p:nvSpPr>
        <p:spPr/>
        <p:txBody>
          <a:bodyPr/>
          <a:lstStyle/>
          <a:p>
            <a:fld id="{4F62971C-457D-4A0A-8413-8F0418DFE156}" type="slidenum">
              <a:rPr lang="nl-NL" smtClean="0"/>
              <a:t>21</a:t>
            </a:fld>
            <a:endParaRPr lang="nl-NL"/>
          </a:p>
        </p:txBody>
      </p:sp>
    </p:spTree>
    <p:extLst>
      <p:ext uri="{BB962C8B-B14F-4D97-AF65-F5344CB8AC3E}">
        <p14:creationId xmlns:p14="http://schemas.microsoft.com/office/powerpoint/2010/main" val="4149356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DEEC2-30EE-40DC-3A1A-853FC57F25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E0DD4B-E1FB-DC4C-4FBE-451D9B16D9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0A3EA8-51FB-2E25-0353-D2D57166BFE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92EB071-4483-30EF-FD0C-05A9BDCD45A0}"/>
              </a:ext>
            </a:extLst>
          </p:cNvPr>
          <p:cNvSpPr>
            <a:spLocks noGrp="1"/>
          </p:cNvSpPr>
          <p:nvPr>
            <p:ph type="sldNum" sz="quarter" idx="5"/>
          </p:nvPr>
        </p:nvSpPr>
        <p:spPr/>
        <p:txBody>
          <a:bodyPr/>
          <a:lstStyle/>
          <a:p>
            <a:fld id="{4F62971C-457D-4A0A-8413-8F0418DFE156}" type="slidenum">
              <a:rPr lang="nl-NL" smtClean="0"/>
              <a:t>22</a:t>
            </a:fld>
            <a:endParaRPr lang="nl-NL"/>
          </a:p>
        </p:txBody>
      </p:sp>
    </p:spTree>
    <p:extLst>
      <p:ext uri="{BB962C8B-B14F-4D97-AF65-F5344CB8AC3E}">
        <p14:creationId xmlns:p14="http://schemas.microsoft.com/office/powerpoint/2010/main" val="534668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B78C3-C7D7-6540-FC35-C1C05033DD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0A6FAA-9A8B-7DA9-9B33-3703FDF017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A382B0-9A12-7D19-25F4-B33FD9B0B54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BC57643-AC17-4375-B313-B716AF141039}"/>
              </a:ext>
            </a:extLst>
          </p:cNvPr>
          <p:cNvSpPr>
            <a:spLocks noGrp="1"/>
          </p:cNvSpPr>
          <p:nvPr>
            <p:ph type="sldNum" sz="quarter" idx="5"/>
          </p:nvPr>
        </p:nvSpPr>
        <p:spPr/>
        <p:txBody>
          <a:bodyPr/>
          <a:lstStyle/>
          <a:p>
            <a:fld id="{4F62971C-457D-4A0A-8413-8F0418DFE156}" type="slidenum">
              <a:rPr lang="nl-NL" smtClean="0"/>
              <a:t>23</a:t>
            </a:fld>
            <a:endParaRPr lang="nl-NL"/>
          </a:p>
        </p:txBody>
      </p:sp>
    </p:spTree>
    <p:extLst>
      <p:ext uri="{BB962C8B-B14F-4D97-AF65-F5344CB8AC3E}">
        <p14:creationId xmlns:p14="http://schemas.microsoft.com/office/powerpoint/2010/main" val="474826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DEEC2-30EE-40DC-3A1A-853FC57F25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E0DD4B-E1FB-DC4C-4FBE-451D9B16D9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0A3EA8-51FB-2E25-0353-D2D57166BFE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lumMod val="50000"/>
                  </a:schemeClr>
                </a:solidFill>
              </a:rPr>
              <a:t>The needed building blocks are dependent on the availability and required level of integration. E.g., if there are no IoT devices in the building which rely on Zigbee network with MQTT data sharing, then there is no need for an IoT Driver with MQTT</a:t>
            </a:r>
            <a:r>
              <a:rPr lang="en-US" sz="1200"/>
              <a:t>.</a:t>
            </a:r>
          </a:p>
          <a:p>
            <a:endParaRPr lang="en-GB"/>
          </a:p>
        </p:txBody>
      </p:sp>
      <p:sp>
        <p:nvSpPr>
          <p:cNvPr id="4" name="Slide Number Placeholder 3">
            <a:extLst>
              <a:ext uri="{FF2B5EF4-FFF2-40B4-BE49-F238E27FC236}">
                <a16:creationId xmlns:a16="http://schemas.microsoft.com/office/drawing/2014/main" id="{B92EB071-4483-30EF-FD0C-05A9BDCD45A0}"/>
              </a:ext>
            </a:extLst>
          </p:cNvPr>
          <p:cNvSpPr>
            <a:spLocks noGrp="1"/>
          </p:cNvSpPr>
          <p:nvPr>
            <p:ph type="sldNum" sz="quarter" idx="5"/>
          </p:nvPr>
        </p:nvSpPr>
        <p:spPr/>
        <p:txBody>
          <a:bodyPr/>
          <a:lstStyle/>
          <a:p>
            <a:fld id="{4F62971C-457D-4A0A-8413-8F0418DFE156}" type="slidenum">
              <a:rPr lang="nl-NL" smtClean="0"/>
              <a:t>24</a:t>
            </a:fld>
            <a:endParaRPr lang="nl-NL"/>
          </a:p>
        </p:txBody>
      </p:sp>
    </p:spTree>
    <p:extLst>
      <p:ext uri="{BB962C8B-B14F-4D97-AF65-F5344CB8AC3E}">
        <p14:creationId xmlns:p14="http://schemas.microsoft.com/office/powerpoint/2010/main" val="35657438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DEEC2-30EE-40DC-3A1A-853FC57F25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E0DD4B-E1FB-DC4C-4FBE-451D9B16D9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0A3EA8-51FB-2E25-0353-D2D57166BFE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92EB071-4483-30EF-FD0C-05A9BDCD45A0}"/>
              </a:ext>
            </a:extLst>
          </p:cNvPr>
          <p:cNvSpPr>
            <a:spLocks noGrp="1"/>
          </p:cNvSpPr>
          <p:nvPr>
            <p:ph type="sldNum" sz="quarter" idx="5"/>
          </p:nvPr>
        </p:nvSpPr>
        <p:spPr/>
        <p:txBody>
          <a:bodyPr/>
          <a:lstStyle/>
          <a:p>
            <a:fld id="{4F62971C-457D-4A0A-8413-8F0418DFE156}" type="slidenum">
              <a:rPr lang="nl-NL" smtClean="0"/>
              <a:t>25</a:t>
            </a:fld>
            <a:endParaRPr lang="nl-NL"/>
          </a:p>
        </p:txBody>
      </p:sp>
    </p:spTree>
    <p:extLst>
      <p:ext uri="{BB962C8B-B14F-4D97-AF65-F5344CB8AC3E}">
        <p14:creationId xmlns:p14="http://schemas.microsoft.com/office/powerpoint/2010/main" val="1364344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DEEC2-30EE-40DC-3A1A-853FC57F25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E0DD4B-E1FB-DC4C-4FBE-451D9B16D9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0A3EA8-51FB-2E25-0353-D2D57166BFE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92EB071-4483-30EF-FD0C-05A9BDCD45A0}"/>
              </a:ext>
            </a:extLst>
          </p:cNvPr>
          <p:cNvSpPr>
            <a:spLocks noGrp="1"/>
          </p:cNvSpPr>
          <p:nvPr>
            <p:ph type="sldNum" sz="quarter" idx="5"/>
          </p:nvPr>
        </p:nvSpPr>
        <p:spPr/>
        <p:txBody>
          <a:bodyPr/>
          <a:lstStyle/>
          <a:p>
            <a:fld id="{4F62971C-457D-4A0A-8413-8F0418DFE156}" type="slidenum">
              <a:rPr lang="nl-NL" smtClean="0"/>
              <a:t>26</a:t>
            </a:fld>
            <a:endParaRPr lang="nl-NL"/>
          </a:p>
        </p:txBody>
      </p:sp>
    </p:spTree>
    <p:extLst>
      <p:ext uri="{BB962C8B-B14F-4D97-AF65-F5344CB8AC3E}">
        <p14:creationId xmlns:p14="http://schemas.microsoft.com/office/powerpoint/2010/main" val="2517209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DEEC2-30EE-40DC-3A1A-853FC57F25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E0DD4B-E1FB-DC4C-4FBE-451D9B16D9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0A3EA8-51FB-2E25-0353-D2D57166BFE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92EB071-4483-30EF-FD0C-05A9BDCD45A0}"/>
              </a:ext>
            </a:extLst>
          </p:cNvPr>
          <p:cNvSpPr>
            <a:spLocks noGrp="1"/>
          </p:cNvSpPr>
          <p:nvPr>
            <p:ph type="sldNum" sz="quarter" idx="5"/>
          </p:nvPr>
        </p:nvSpPr>
        <p:spPr/>
        <p:txBody>
          <a:bodyPr/>
          <a:lstStyle/>
          <a:p>
            <a:fld id="{4F62971C-457D-4A0A-8413-8F0418DFE156}" type="slidenum">
              <a:rPr lang="nl-NL" smtClean="0"/>
              <a:t>27</a:t>
            </a:fld>
            <a:endParaRPr lang="nl-NL"/>
          </a:p>
        </p:txBody>
      </p:sp>
    </p:spTree>
    <p:extLst>
      <p:ext uri="{BB962C8B-B14F-4D97-AF65-F5344CB8AC3E}">
        <p14:creationId xmlns:p14="http://schemas.microsoft.com/office/powerpoint/2010/main" val="3557214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nl-NL" sz="2400">
              <a:cs typeface="Calibri"/>
            </a:endParaRPr>
          </a:p>
        </p:txBody>
      </p:sp>
      <p:sp>
        <p:nvSpPr>
          <p:cNvPr id="4" name="Slide Number Placeholder 3"/>
          <p:cNvSpPr>
            <a:spLocks noGrp="1"/>
          </p:cNvSpPr>
          <p:nvPr>
            <p:ph type="sldNum" sz="quarter" idx="5"/>
          </p:nvPr>
        </p:nvSpPr>
        <p:spPr/>
        <p:txBody>
          <a:bodyPr/>
          <a:lstStyle/>
          <a:p>
            <a:fld id="{4F62971C-457D-4A0A-8413-8F0418DFE156}" type="slidenum">
              <a:rPr lang="nl-NL" smtClean="0"/>
              <a:t>5</a:t>
            </a:fld>
            <a:endParaRPr lang="nl-NL"/>
          </a:p>
        </p:txBody>
      </p:sp>
    </p:spTree>
    <p:extLst>
      <p:ext uri="{BB962C8B-B14F-4D97-AF65-F5344CB8AC3E}">
        <p14:creationId xmlns:p14="http://schemas.microsoft.com/office/powerpoint/2010/main" val="3045670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DEEC2-30EE-40DC-3A1A-853FC57F25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E0DD4B-E1FB-DC4C-4FBE-451D9B16D9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0A3EA8-51FB-2E25-0353-D2D57166BFE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92EB071-4483-30EF-FD0C-05A9BDCD45A0}"/>
              </a:ext>
            </a:extLst>
          </p:cNvPr>
          <p:cNvSpPr>
            <a:spLocks noGrp="1"/>
          </p:cNvSpPr>
          <p:nvPr>
            <p:ph type="sldNum" sz="quarter" idx="5"/>
          </p:nvPr>
        </p:nvSpPr>
        <p:spPr/>
        <p:txBody>
          <a:bodyPr/>
          <a:lstStyle/>
          <a:p>
            <a:fld id="{4F62971C-457D-4A0A-8413-8F0418DFE156}" type="slidenum">
              <a:rPr lang="nl-NL" smtClean="0"/>
              <a:t>28</a:t>
            </a:fld>
            <a:endParaRPr lang="nl-NL"/>
          </a:p>
        </p:txBody>
      </p:sp>
    </p:spTree>
    <p:extLst>
      <p:ext uri="{BB962C8B-B14F-4D97-AF65-F5344CB8AC3E}">
        <p14:creationId xmlns:p14="http://schemas.microsoft.com/office/powerpoint/2010/main" val="4212291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24233-2AD0-B49E-14FA-8B95669EED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2C648B-2CE5-A3E3-00E8-8444391936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1C49A0-C117-F9C2-12A8-39ABB99F09C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36E6667-E7D1-BCD8-96FF-736DB4CC7F7E}"/>
              </a:ext>
            </a:extLst>
          </p:cNvPr>
          <p:cNvSpPr>
            <a:spLocks noGrp="1"/>
          </p:cNvSpPr>
          <p:nvPr>
            <p:ph type="sldNum" sz="quarter" idx="5"/>
          </p:nvPr>
        </p:nvSpPr>
        <p:spPr/>
        <p:txBody>
          <a:bodyPr/>
          <a:lstStyle/>
          <a:p>
            <a:fld id="{4F62971C-457D-4A0A-8413-8F0418DFE156}" type="slidenum">
              <a:rPr lang="nl-NL" smtClean="0"/>
              <a:t>29</a:t>
            </a:fld>
            <a:endParaRPr lang="nl-NL"/>
          </a:p>
        </p:txBody>
      </p:sp>
    </p:spTree>
    <p:extLst>
      <p:ext uri="{BB962C8B-B14F-4D97-AF65-F5344CB8AC3E}">
        <p14:creationId xmlns:p14="http://schemas.microsoft.com/office/powerpoint/2010/main" val="18102820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24233-2AD0-B49E-14FA-8B95669EED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2C648B-2CE5-A3E3-00E8-8444391936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1C49A0-C117-F9C2-12A8-39ABB99F09C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36E6667-E7D1-BCD8-96FF-736DB4CC7F7E}"/>
              </a:ext>
            </a:extLst>
          </p:cNvPr>
          <p:cNvSpPr>
            <a:spLocks noGrp="1"/>
          </p:cNvSpPr>
          <p:nvPr>
            <p:ph type="sldNum" sz="quarter" idx="5"/>
          </p:nvPr>
        </p:nvSpPr>
        <p:spPr/>
        <p:txBody>
          <a:bodyPr/>
          <a:lstStyle/>
          <a:p>
            <a:fld id="{4F62971C-457D-4A0A-8413-8F0418DFE156}" type="slidenum">
              <a:rPr lang="nl-NL" smtClean="0"/>
              <a:t>30</a:t>
            </a:fld>
            <a:endParaRPr lang="nl-NL"/>
          </a:p>
        </p:txBody>
      </p:sp>
    </p:spTree>
    <p:extLst>
      <p:ext uri="{BB962C8B-B14F-4D97-AF65-F5344CB8AC3E}">
        <p14:creationId xmlns:p14="http://schemas.microsoft.com/office/powerpoint/2010/main" val="23955280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24233-2AD0-B49E-14FA-8B95669EED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2C648B-2CE5-A3E3-00E8-8444391936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1C49A0-C117-F9C2-12A8-39ABB99F09C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36E6667-E7D1-BCD8-96FF-736DB4CC7F7E}"/>
              </a:ext>
            </a:extLst>
          </p:cNvPr>
          <p:cNvSpPr>
            <a:spLocks noGrp="1"/>
          </p:cNvSpPr>
          <p:nvPr>
            <p:ph type="sldNum" sz="quarter" idx="5"/>
          </p:nvPr>
        </p:nvSpPr>
        <p:spPr/>
        <p:txBody>
          <a:bodyPr/>
          <a:lstStyle/>
          <a:p>
            <a:fld id="{4F62971C-457D-4A0A-8413-8F0418DFE156}" type="slidenum">
              <a:rPr lang="nl-NL" smtClean="0"/>
              <a:t>31</a:t>
            </a:fld>
            <a:endParaRPr lang="nl-NL"/>
          </a:p>
        </p:txBody>
      </p:sp>
    </p:spTree>
    <p:extLst>
      <p:ext uri="{BB962C8B-B14F-4D97-AF65-F5344CB8AC3E}">
        <p14:creationId xmlns:p14="http://schemas.microsoft.com/office/powerpoint/2010/main" val="12881308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DEEC2-30EE-40DC-3A1A-853FC57F25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E0DD4B-E1FB-DC4C-4FBE-451D9B16D9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0A3EA8-51FB-2E25-0353-D2D57166BFE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92EB071-4483-30EF-FD0C-05A9BDCD45A0}"/>
              </a:ext>
            </a:extLst>
          </p:cNvPr>
          <p:cNvSpPr>
            <a:spLocks noGrp="1"/>
          </p:cNvSpPr>
          <p:nvPr>
            <p:ph type="sldNum" sz="quarter" idx="5"/>
          </p:nvPr>
        </p:nvSpPr>
        <p:spPr/>
        <p:txBody>
          <a:bodyPr/>
          <a:lstStyle/>
          <a:p>
            <a:fld id="{4F62971C-457D-4A0A-8413-8F0418DFE156}" type="slidenum">
              <a:rPr lang="nl-NL" smtClean="0"/>
              <a:t>32</a:t>
            </a:fld>
            <a:endParaRPr lang="nl-NL"/>
          </a:p>
        </p:txBody>
      </p:sp>
    </p:spTree>
    <p:extLst>
      <p:ext uri="{BB962C8B-B14F-4D97-AF65-F5344CB8AC3E}">
        <p14:creationId xmlns:p14="http://schemas.microsoft.com/office/powerpoint/2010/main" val="37515010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DEEC2-30EE-40DC-3A1A-853FC57F25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E0DD4B-E1FB-DC4C-4FBE-451D9B16D9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0A3EA8-51FB-2E25-0353-D2D57166BFE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92EB071-4483-30EF-FD0C-05A9BDCD45A0}"/>
              </a:ext>
            </a:extLst>
          </p:cNvPr>
          <p:cNvSpPr>
            <a:spLocks noGrp="1"/>
          </p:cNvSpPr>
          <p:nvPr>
            <p:ph type="sldNum" sz="quarter" idx="5"/>
          </p:nvPr>
        </p:nvSpPr>
        <p:spPr/>
        <p:txBody>
          <a:bodyPr/>
          <a:lstStyle/>
          <a:p>
            <a:fld id="{4F62971C-457D-4A0A-8413-8F0418DFE156}" type="slidenum">
              <a:rPr lang="nl-NL" smtClean="0"/>
              <a:t>33</a:t>
            </a:fld>
            <a:endParaRPr lang="nl-NL"/>
          </a:p>
        </p:txBody>
      </p:sp>
    </p:spTree>
    <p:extLst>
      <p:ext uri="{BB962C8B-B14F-4D97-AF65-F5344CB8AC3E}">
        <p14:creationId xmlns:p14="http://schemas.microsoft.com/office/powerpoint/2010/main" val="24897988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DEEC2-30EE-40DC-3A1A-853FC57F25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E0DD4B-E1FB-DC4C-4FBE-451D9B16D9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0A3EA8-51FB-2E25-0353-D2D57166BFE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92EB071-4483-30EF-FD0C-05A9BDCD45A0}"/>
              </a:ext>
            </a:extLst>
          </p:cNvPr>
          <p:cNvSpPr>
            <a:spLocks noGrp="1"/>
          </p:cNvSpPr>
          <p:nvPr>
            <p:ph type="sldNum" sz="quarter" idx="5"/>
          </p:nvPr>
        </p:nvSpPr>
        <p:spPr/>
        <p:txBody>
          <a:bodyPr/>
          <a:lstStyle/>
          <a:p>
            <a:fld id="{4F62971C-457D-4A0A-8413-8F0418DFE156}" type="slidenum">
              <a:rPr lang="nl-NL" smtClean="0"/>
              <a:t>34</a:t>
            </a:fld>
            <a:endParaRPr lang="nl-NL"/>
          </a:p>
        </p:txBody>
      </p:sp>
    </p:spTree>
    <p:extLst>
      <p:ext uri="{BB962C8B-B14F-4D97-AF65-F5344CB8AC3E}">
        <p14:creationId xmlns:p14="http://schemas.microsoft.com/office/powerpoint/2010/main" val="21225074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DEEC2-30EE-40DC-3A1A-853FC57F25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E0DD4B-E1FB-DC4C-4FBE-451D9B16D9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0A3EA8-51FB-2E25-0353-D2D57166BFE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92EB071-4483-30EF-FD0C-05A9BDCD45A0}"/>
              </a:ext>
            </a:extLst>
          </p:cNvPr>
          <p:cNvSpPr>
            <a:spLocks noGrp="1"/>
          </p:cNvSpPr>
          <p:nvPr>
            <p:ph type="sldNum" sz="quarter" idx="5"/>
          </p:nvPr>
        </p:nvSpPr>
        <p:spPr/>
        <p:txBody>
          <a:bodyPr/>
          <a:lstStyle/>
          <a:p>
            <a:fld id="{4F62971C-457D-4A0A-8413-8F0418DFE156}" type="slidenum">
              <a:rPr lang="nl-NL" smtClean="0"/>
              <a:t>35</a:t>
            </a:fld>
            <a:endParaRPr lang="nl-NL"/>
          </a:p>
        </p:txBody>
      </p:sp>
    </p:spTree>
    <p:extLst>
      <p:ext uri="{BB962C8B-B14F-4D97-AF65-F5344CB8AC3E}">
        <p14:creationId xmlns:p14="http://schemas.microsoft.com/office/powerpoint/2010/main" val="41640929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6944F-51B6-CA16-9096-2BC23CA7D1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43C5D1-BECA-951D-FDF3-C160EB6DD6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5D6E79-B834-9ED9-3281-218BA45D5A20}"/>
              </a:ext>
            </a:extLst>
          </p:cNvPr>
          <p:cNvSpPr>
            <a:spLocks noGrp="1"/>
          </p:cNvSpPr>
          <p:nvPr>
            <p:ph type="body" idx="1"/>
          </p:nvPr>
        </p:nvSpPr>
        <p:spPr/>
        <p:txBody>
          <a:bodyPr/>
          <a:lstStyle/>
          <a:p>
            <a:r>
              <a:rPr lang="en-GB" sz="1200" b="1"/>
              <a:t>What does this step mean? </a:t>
            </a:r>
          </a:p>
          <a:p>
            <a:r>
              <a:rPr lang="en-GB" sz="1200"/>
              <a:t>Finally, you can go ahead with building an intelligent building with AI, MPC, 4S3F fault detection methods, Bayesian networks, whatever can be dreamed up to optimize the assets performance.</a:t>
            </a:r>
          </a:p>
          <a:p>
            <a:pPr lvl="0">
              <a:tabLst>
                <a:tab pos="457200" algn="l"/>
              </a:tabLst>
            </a:pPr>
            <a:endParaRPr lang="en-GB" sz="1200"/>
          </a:p>
          <a:p>
            <a:pPr lvl="0">
              <a:tabLst>
                <a:tab pos="457200" algn="l"/>
              </a:tabLst>
            </a:pPr>
            <a:endParaRPr lang="en-GB" sz="1200"/>
          </a:p>
          <a:p>
            <a:pPr lvl="0">
              <a:spcBef>
                <a:spcPts val="600"/>
              </a:spcBef>
              <a:tabLst>
                <a:tab pos="457200" algn="l"/>
              </a:tabLst>
            </a:pPr>
            <a:r>
              <a:rPr lang="en-GB" sz="1200" b="1"/>
              <a:t>Who needs to do it? </a:t>
            </a:r>
          </a:p>
          <a:p>
            <a:pPr lvl="0">
              <a:tabLst>
                <a:tab pos="457200" algn="l"/>
              </a:tabLst>
            </a:pPr>
            <a:r>
              <a:rPr lang="en-GB" sz="1200"/>
              <a:t>Data scientists</a:t>
            </a:r>
          </a:p>
          <a:p>
            <a:endParaRPr lang="en-GB"/>
          </a:p>
        </p:txBody>
      </p:sp>
      <p:sp>
        <p:nvSpPr>
          <p:cNvPr id="4" name="Slide Number Placeholder 3">
            <a:extLst>
              <a:ext uri="{FF2B5EF4-FFF2-40B4-BE49-F238E27FC236}">
                <a16:creationId xmlns:a16="http://schemas.microsoft.com/office/drawing/2014/main" id="{4BE38576-798F-4F56-BF31-732C668F08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62971C-457D-4A0A-8413-8F0418DFE15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1726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What, why, how </a:t>
            </a:r>
            <a:r>
              <a:rPr lang="en-GB" err="1"/>
              <a:t>beschreven</a:t>
            </a:r>
            <a:r>
              <a:rPr lang="en-GB"/>
              <a:t> per stap</a:t>
            </a:r>
          </a:p>
        </p:txBody>
      </p:sp>
      <p:sp>
        <p:nvSpPr>
          <p:cNvPr id="4" name="Slide Number Placeholder 3"/>
          <p:cNvSpPr>
            <a:spLocks noGrp="1"/>
          </p:cNvSpPr>
          <p:nvPr>
            <p:ph type="sldNum" sz="quarter" idx="5"/>
          </p:nvPr>
        </p:nvSpPr>
        <p:spPr/>
        <p:txBody>
          <a:bodyPr/>
          <a:lstStyle/>
          <a:p>
            <a:fld id="{4F62971C-457D-4A0A-8413-8F0418DFE156}" type="slidenum">
              <a:rPr lang="nl-NL" smtClean="0"/>
              <a:t>6</a:t>
            </a:fld>
            <a:endParaRPr lang="nl-NL"/>
          </a:p>
        </p:txBody>
      </p:sp>
    </p:spTree>
    <p:extLst>
      <p:ext uri="{BB962C8B-B14F-4D97-AF65-F5344CB8AC3E}">
        <p14:creationId xmlns:p14="http://schemas.microsoft.com/office/powerpoint/2010/main" val="2905367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62971C-457D-4A0A-8413-8F0418DFE15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6455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62971C-457D-4A0A-8413-8F0418DFE15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6264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0DA74-C728-3276-0135-8D5396E55A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FBBB4C-F6E1-EDDC-9CAF-105564CFCC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B8785F-41D1-1842-7C7B-A705BCFD060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8132BA8-21BA-0ED3-41AC-4F75F1F1491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62971C-457D-4A0A-8413-8F0418DFE15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8169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0DA74-C728-3276-0135-8D5396E55A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FBBB4C-F6E1-EDDC-9CAF-105564CFCC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B8785F-41D1-1842-7C7B-A705BCFD060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8132BA8-21BA-0ED3-41AC-4F75F1F1491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62971C-457D-4A0A-8413-8F0418DFE15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610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62971C-457D-4A0A-8413-8F0418DFE15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07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DEEC2-30EE-40DC-3A1A-853FC57F25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E0DD4B-E1FB-DC4C-4FBE-451D9B16D9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0A3EA8-51FB-2E25-0353-D2D57166BFEB}"/>
              </a:ext>
            </a:extLst>
          </p:cNvPr>
          <p:cNvSpPr>
            <a:spLocks noGrp="1"/>
          </p:cNvSpPr>
          <p:nvPr>
            <p:ph type="body" idx="1"/>
          </p:nvPr>
        </p:nvSpPr>
        <p:spPr/>
        <p:txBody>
          <a:bodyPr/>
          <a:lstStyle/>
          <a:p>
            <a:r>
              <a:rPr lang="en-GB" sz="1800" kern="100">
                <a:effectLst/>
                <a:ea typeface="Aptos" panose="020B0004020202020204" pitchFamily="34" charset="0"/>
                <a:cs typeface="Times New Roman" panose="02020603050405020304" pitchFamily="18" charset="0"/>
              </a:rPr>
              <a:t>When the existin</a:t>
            </a:r>
            <a:r>
              <a:rPr lang="en-GB" sz="1800" kern="100">
                <a:ea typeface="Aptos" panose="020B0004020202020204" pitchFamily="34" charset="0"/>
                <a:cs typeface="Times New Roman" panose="02020603050405020304" pitchFamily="18" charset="0"/>
              </a:rPr>
              <a:t>g systems don’t suffice, extensions are necessary. This can be done with hardware and/or software. </a:t>
            </a:r>
            <a:r>
              <a:rPr lang="en-GB" sz="1800" kern="100">
                <a:effectLst/>
                <a:ea typeface="Aptos" panose="020B0004020202020204" pitchFamily="34" charset="0"/>
                <a:cs typeface="Times New Roman" panose="02020603050405020304" pitchFamily="18" charset="0"/>
              </a:rPr>
              <a:t>The flow diagram outlines the steps involved in a data strategy process, divided into two main stages: "Extend" and "Integrate.“</a:t>
            </a:r>
          </a:p>
          <a:p>
            <a:endParaRPr lang="en-GB" sz="1800" kern="100">
              <a:ea typeface="Aptos" panose="020B0004020202020204" pitchFamily="34" charset="0"/>
              <a:cs typeface="Times New Roman" panose="02020603050405020304" pitchFamily="18" charset="0"/>
            </a:endParaRPr>
          </a:p>
          <a:p>
            <a:r>
              <a:rPr lang="en-GB" sz="1800" kern="100">
                <a:effectLst/>
                <a:ea typeface="Aptos" panose="020B0004020202020204" pitchFamily="34" charset="0"/>
                <a:cs typeface="Times New Roman" panose="02020603050405020304" pitchFamily="18" charset="0"/>
              </a:rPr>
              <a:t>The following pages go through each of the steps on the right and describe what the steps entail, what the benefits are </a:t>
            </a:r>
            <a:r>
              <a:rPr lang="en-GB" sz="1800" kern="100">
                <a:ea typeface="Aptos" panose="020B0004020202020204" pitchFamily="34" charset="0"/>
                <a:cs typeface="Times New Roman" panose="02020603050405020304" pitchFamily="18" charset="0"/>
              </a:rPr>
              <a:t>and </a:t>
            </a:r>
            <a:r>
              <a:rPr lang="en-GB" sz="1800" kern="100">
                <a:effectLst/>
                <a:ea typeface="Aptos" panose="020B0004020202020204" pitchFamily="34" charset="0"/>
                <a:cs typeface="Times New Roman" panose="02020603050405020304" pitchFamily="18" charset="0"/>
              </a:rPr>
              <a:t>what type of expertise might be required to perform the task.</a:t>
            </a:r>
            <a:endParaRPr lang="nl-NL" sz="1800" kern="100">
              <a:effectLst/>
              <a:ea typeface="Aptos" panose="020B0004020202020204" pitchFamily="34" charset="0"/>
              <a:cs typeface="Times New Roman" panose="02020603050405020304" pitchFamily="18" charset="0"/>
            </a:endParaRPr>
          </a:p>
          <a:p>
            <a:endParaRPr lang="en-GB" sz="1800">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B92EB071-4483-30EF-FD0C-05A9BDCD45A0}"/>
              </a:ext>
            </a:extLst>
          </p:cNvPr>
          <p:cNvSpPr>
            <a:spLocks noGrp="1"/>
          </p:cNvSpPr>
          <p:nvPr>
            <p:ph type="sldNum" sz="quarter" idx="5"/>
          </p:nvPr>
        </p:nvSpPr>
        <p:spPr/>
        <p:txBody>
          <a:bodyPr/>
          <a:lstStyle/>
          <a:p>
            <a:fld id="{4F62971C-457D-4A0A-8413-8F0418DFE156}" type="slidenum">
              <a:rPr lang="nl-NL" smtClean="0"/>
              <a:t>17</a:t>
            </a:fld>
            <a:endParaRPr lang="nl-NL"/>
          </a:p>
        </p:txBody>
      </p:sp>
    </p:spTree>
    <p:extLst>
      <p:ext uri="{BB962C8B-B14F-4D97-AF65-F5344CB8AC3E}">
        <p14:creationId xmlns:p14="http://schemas.microsoft.com/office/powerpoint/2010/main" val="2833049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47E1E2-6398-E9DF-B201-01481474177C}"/>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7B257694-4BE0-9F5F-2217-74B3C91F8D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B8FCD71F-B008-AA54-5127-B78E2CF241AF}"/>
              </a:ext>
            </a:extLst>
          </p:cNvPr>
          <p:cNvSpPr>
            <a:spLocks noGrp="1"/>
          </p:cNvSpPr>
          <p:nvPr>
            <p:ph type="dt" sz="half" idx="10"/>
          </p:nvPr>
        </p:nvSpPr>
        <p:spPr/>
        <p:txBody>
          <a:bodyPr/>
          <a:lstStyle/>
          <a:p>
            <a:fld id="{758C2251-4753-4FE6-9F34-BDCAA8F8C619}" type="datetimeFigureOut">
              <a:rPr lang="nl-NL" smtClean="0"/>
              <a:t>25-10-2024</a:t>
            </a:fld>
            <a:endParaRPr lang="nl-NL"/>
          </a:p>
        </p:txBody>
      </p:sp>
      <p:sp>
        <p:nvSpPr>
          <p:cNvPr id="5" name="Tijdelijke aanduiding voor voettekst 4">
            <a:extLst>
              <a:ext uri="{FF2B5EF4-FFF2-40B4-BE49-F238E27FC236}">
                <a16:creationId xmlns:a16="http://schemas.microsoft.com/office/drawing/2014/main" id="{532D2B83-D2F6-3B8F-C079-841F6DE0303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99363A9-3D9E-3EE5-6B9D-64B62264923E}"/>
              </a:ext>
            </a:extLst>
          </p:cNvPr>
          <p:cNvSpPr>
            <a:spLocks noGrp="1"/>
          </p:cNvSpPr>
          <p:nvPr>
            <p:ph type="sldNum" sz="quarter" idx="12"/>
          </p:nvPr>
        </p:nvSpPr>
        <p:spPr/>
        <p:txBody>
          <a:bodyPr/>
          <a:lstStyle/>
          <a:p>
            <a:fld id="{0250FD3C-2DB6-46ED-9405-B7314DDFC7AF}" type="slidenum">
              <a:rPr lang="nl-NL" smtClean="0"/>
              <a:t>‹#›</a:t>
            </a:fld>
            <a:endParaRPr lang="nl-NL"/>
          </a:p>
        </p:txBody>
      </p:sp>
    </p:spTree>
    <p:extLst>
      <p:ext uri="{BB962C8B-B14F-4D97-AF65-F5344CB8AC3E}">
        <p14:creationId xmlns:p14="http://schemas.microsoft.com/office/powerpoint/2010/main" val="691918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8B66C6-E41B-C1DF-928C-8D82668F7978}"/>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2C2B04A9-0AB2-C856-DD54-79ADA74A4B0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DBD46A4-71DE-0FFC-C6B4-84C4DEC016D1}"/>
              </a:ext>
            </a:extLst>
          </p:cNvPr>
          <p:cNvSpPr>
            <a:spLocks noGrp="1"/>
          </p:cNvSpPr>
          <p:nvPr>
            <p:ph type="dt" sz="half" idx="10"/>
          </p:nvPr>
        </p:nvSpPr>
        <p:spPr/>
        <p:txBody>
          <a:bodyPr/>
          <a:lstStyle/>
          <a:p>
            <a:fld id="{758C2251-4753-4FE6-9F34-BDCAA8F8C619}" type="datetimeFigureOut">
              <a:rPr lang="nl-NL" smtClean="0"/>
              <a:t>25-10-2024</a:t>
            </a:fld>
            <a:endParaRPr lang="nl-NL"/>
          </a:p>
        </p:txBody>
      </p:sp>
      <p:sp>
        <p:nvSpPr>
          <p:cNvPr id="5" name="Tijdelijke aanduiding voor voettekst 4">
            <a:extLst>
              <a:ext uri="{FF2B5EF4-FFF2-40B4-BE49-F238E27FC236}">
                <a16:creationId xmlns:a16="http://schemas.microsoft.com/office/drawing/2014/main" id="{466FDFEB-55B5-FCC6-20CC-EC7D74C8F7E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645115A-97D8-BF4F-FA24-C7729F8706A5}"/>
              </a:ext>
            </a:extLst>
          </p:cNvPr>
          <p:cNvSpPr>
            <a:spLocks noGrp="1"/>
          </p:cNvSpPr>
          <p:nvPr>
            <p:ph type="sldNum" sz="quarter" idx="12"/>
          </p:nvPr>
        </p:nvSpPr>
        <p:spPr/>
        <p:txBody>
          <a:bodyPr/>
          <a:lstStyle/>
          <a:p>
            <a:fld id="{0250FD3C-2DB6-46ED-9405-B7314DDFC7AF}" type="slidenum">
              <a:rPr lang="nl-NL" smtClean="0"/>
              <a:t>‹#›</a:t>
            </a:fld>
            <a:endParaRPr lang="nl-NL"/>
          </a:p>
        </p:txBody>
      </p:sp>
    </p:spTree>
    <p:extLst>
      <p:ext uri="{BB962C8B-B14F-4D97-AF65-F5344CB8AC3E}">
        <p14:creationId xmlns:p14="http://schemas.microsoft.com/office/powerpoint/2010/main" val="414928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C570E9B-AF0C-B8D0-DECC-897762A0D01E}"/>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50128FD3-2E78-E72C-C7EF-EC86C591B4BB}"/>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8D31F2D-4BA7-D967-2965-4BB24E646FE8}"/>
              </a:ext>
            </a:extLst>
          </p:cNvPr>
          <p:cNvSpPr>
            <a:spLocks noGrp="1"/>
          </p:cNvSpPr>
          <p:nvPr>
            <p:ph type="dt" sz="half" idx="10"/>
          </p:nvPr>
        </p:nvSpPr>
        <p:spPr/>
        <p:txBody>
          <a:bodyPr/>
          <a:lstStyle/>
          <a:p>
            <a:fld id="{758C2251-4753-4FE6-9F34-BDCAA8F8C619}" type="datetimeFigureOut">
              <a:rPr lang="nl-NL" smtClean="0"/>
              <a:t>25-10-2024</a:t>
            </a:fld>
            <a:endParaRPr lang="nl-NL"/>
          </a:p>
        </p:txBody>
      </p:sp>
      <p:sp>
        <p:nvSpPr>
          <p:cNvPr id="5" name="Tijdelijke aanduiding voor voettekst 4">
            <a:extLst>
              <a:ext uri="{FF2B5EF4-FFF2-40B4-BE49-F238E27FC236}">
                <a16:creationId xmlns:a16="http://schemas.microsoft.com/office/drawing/2014/main" id="{46ABE47A-4461-F6B3-F6CD-9F2CF7BC7B7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DB10E54-C883-9B50-D0B6-4F9F1498FD3D}"/>
              </a:ext>
            </a:extLst>
          </p:cNvPr>
          <p:cNvSpPr>
            <a:spLocks noGrp="1"/>
          </p:cNvSpPr>
          <p:nvPr>
            <p:ph type="sldNum" sz="quarter" idx="12"/>
          </p:nvPr>
        </p:nvSpPr>
        <p:spPr/>
        <p:txBody>
          <a:bodyPr/>
          <a:lstStyle/>
          <a:p>
            <a:fld id="{0250FD3C-2DB6-46ED-9405-B7314DDFC7AF}" type="slidenum">
              <a:rPr lang="nl-NL" smtClean="0"/>
              <a:t>‹#›</a:t>
            </a:fld>
            <a:endParaRPr lang="nl-NL"/>
          </a:p>
        </p:txBody>
      </p:sp>
    </p:spTree>
    <p:extLst>
      <p:ext uri="{BB962C8B-B14F-4D97-AF65-F5344CB8AC3E}">
        <p14:creationId xmlns:p14="http://schemas.microsoft.com/office/powerpoint/2010/main" val="3147058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BB8E6B-1CB9-2DAB-1101-DD4EEF4162C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47EA42F-E166-2BA2-CEF8-883E3BA0707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6BD8AD8-C1BA-42DC-2B75-1656ABCF002F}"/>
              </a:ext>
            </a:extLst>
          </p:cNvPr>
          <p:cNvSpPr>
            <a:spLocks noGrp="1"/>
          </p:cNvSpPr>
          <p:nvPr>
            <p:ph type="dt" sz="half" idx="10"/>
          </p:nvPr>
        </p:nvSpPr>
        <p:spPr/>
        <p:txBody>
          <a:bodyPr/>
          <a:lstStyle/>
          <a:p>
            <a:fld id="{758C2251-4753-4FE6-9F34-BDCAA8F8C619}" type="datetimeFigureOut">
              <a:rPr lang="nl-NL" smtClean="0"/>
              <a:t>25-10-2024</a:t>
            </a:fld>
            <a:endParaRPr lang="nl-NL"/>
          </a:p>
        </p:txBody>
      </p:sp>
      <p:sp>
        <p:nvSpPr>
          <p:cNvPr id="5" name="Tijdelijke aanduiding voor voettekst 4">
            <a:extLst>
              <a:ext uri="{FF2B5EF4-FFF2-40B4-BE49-F238E27FC236}">
                <a16:creationId xmlns:a16="http://schemas.microsoft.com/office/drawing/2014/main" id="{AF099829-E6E9-1A11-4C5D-70BA19B91F5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D694DEE-A9A1-B823-FF1F-1CE4A4452C3A}"/>
              </a:ext>
            </a:extLst>
          </p:cNvPr>
          <p:cNvSpPr>
            <a:spLocks noGrp="1"/>
          </p:cNvSpPr>
          <p:nvPr>
            <p:ph type="sldNum" sz="quarter" idx="12"/>
          </p:nvPr>
        </p:nvSpPr>
        <p:spPr/>
        <p:txBody>
          <a:bodyPr/>
          <a:lstStyle/>
          <a:p>
            <a:fld id="{0250FD3C-2DB6-46ED-9405-B7314DDFC7AF}" type="slidenum">
              <a:rPr lang="nl-NL" smtClean="0"/>
              <a:t>‹#›</a:t>
            </a:fld>
            <a:endParaRPr lang="nl-NL"/>
          </a:p>
        </p:txBody>
      </p:sp>
    </p:spTree>
    <p:extLst>
      <p:ext uri="{BB962C8B-B14F-4D97-AF65-F5344CB8AC3E}">
        <p14:creationId xmlns:p14="http://schemas.microsoft.com/office/powerpoint/2010/main" val="2633093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A62878-0B56-1F19-0CE6-5AF480946E4E}"/>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31316D42-F2DB-41CB-C91C-57A0D35410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F81BB069-C532-948A-FEE0-ADCBE414084B}"/>
              </a:ext>
            </a:extLst>
          </p:cNvPr>
          <p:cNvSpPr>
            <a:spLocks noGrp="1"/>
          </p:cNvSpPr>
          <p:nvPr>
            <p:ph type="dt" sz="half" idx="10"/>
          </p:nvPr>
        </p:nvSpPr>
        <p:spPr/>
        <p:txBody>
          <a:bodyPr/>
          <a:lstStyle/>
          <a:p>
            <a:fld id="{758C2251-4753-4FE6-9F34-BDCAA8F8C619}" type="datetimeFigureOut">
              <a:rPr lang="nl-NL" smtClean="0"/>
              <a:t>25-10-2024</a:t>
            </a:fld>
            <a:endParaRPr lang="nl-NL"/>
          </a:p>
        </p:txBody>
      </p:sp>
      <p:sp>
        <p:nvSpPr>
          <p:cNvPr id="5" name="Tijdelijke aanduiding voor voettekst 4">
            <a:extLst>
              <a:ext uri="{FF2B5EF4-FFF2-40B4-BE49-F238E27FC236}">
                <a16:creationId xmlns:a16="http://schemas.microsoft.com/office/drawing/2014/main" id="{5775FB5C-FF2E-CAE3-41D9-99BBDC1E9E0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C2325FF-C9F0-ED99-9E0A-AE32E61AD810}"/>
              </a:ext>
            </a:extLst>
          </p:cNvPr>
          <p:cNvSpPr>
            <a:spLocks noGrp="1"/>
          </p:cNvSpPr>
          <p:nvPr>
            <p:ph type="sldNum" sz="quarter" idx="12"/>
          </p:nvPr>
        </p:nvSpPr>
        <p:spPr/>
        <p:txBody>
          <a:bodyPr/>
          <a:lstStyle/>
          <a:p>
            <a:fld id="{0250FD3C-2DB6-46ED-9405-B7314DDFC7AF}" type="slidenum">
              <a:rPr lang="nl-NL" smtClean="0"/>
              <a:t>‹#›</a:t>
            </a:fld>
            <a:endParaRPr lang="nl-NL"/>
          </a:p>
        </p:txBody>
      </p:sp>
    </p:spTree>
    <p:extLst>
      <p:ext uri="{BB962C8B-B14F-4D97-AF65-F5344CB8AC3E}">
        <p14:creationId xmlns:p14="http://schemas.microsoft.com/office/powerpoint/2010/main" val="1744312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C06F96-708E-ED02-BFD8-1297CFAA878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F0209DA-6AB3-19A8-0E26-D58168ADC2B2}"/>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FADB561D-BCEE-24E2-22E7-1264C408349B}"/>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E5470BAC-778D-0782-E620-F9D908BD7792}"/>
              </a:ext>
            </a:extLst>
          </p:cNvPr>
          <p:cNvSpPr>
            <a:spLocks noGrp="1"/>
          </p:cNvSpPr>
          <p:nvPr>
            <p:ph type="dt" sz="half" idx="10"/>
          </p:nvPr>
        </p:nvSpPr>
        <p:spPr/>
        <p:txBody>
          <a:bodyPr/>
          <a:lstStyle/>
          <a:p>
            <a:fld id="{758C2251-4753-4FE6-9F34-BDCAA8F8C619}" type="datetimeFigureOut">
              <a:rPr lang="nl-NL" smtClean="0"/>
              <a:t>25-10-2024</a:t>
            </a:fld>
            <a:endParaRPr lang="nl-NL"/>
          </a:p>
        </p:txBody>
      </p:sp>
      <p:sp>
        <p:nvSpPr>
          <p:cNvPr id="6" name="Tijdelijke aanduiding voor voettekst 5">
            <a:extLst>
              <a:ext uri="{FF2B5EF4-FFF2-40B4-BE49-F238E27FC236}">
                <a16:creationId xmlns:a16="http://schemas.microsoft.com/office/drawing/2014/main" id="{36D57CE7-24D7-BB38-66BC-E9114F11F57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E76BEE6-071E-B067-F0E3-6F39AFB8336D}"/>
              </a:ext>
            </a:extLst>
          </p:cNvPr>
          <p:cNvSpPr>
            <a:spLocks noGrp="1"/>
          </p:cNvSpPr>
          <p:nvPr>
            <p:ph type="sldNum" sz="quarter" idx="12"/>
          </p:nvPr>
        </p:nvSpPr>
        <p:spPr/>
        <p:txBody>
          <a:bodyPr/>
          <a:lstStyle/>
          <a:p>
            <a:fld id="{0250FD3C-2DB6-46ED-9405-B7314DDFC7AF}" type="slidenum">
              <a:rPr lang="nl-NL" smtClean="0"/>
              <a:t>‹#›</a:t>
            </a:fld>
            <a:endParaRPr lang="nl-NL"/>
          </a:p>
        </p:txBody>
      </p:sp>
    </p:spTree>
    <p:extLst>
      <p:ext uri="{BB962C8B-B14F-4D97-AF65-F5344CB8AC3E}">
        <p14:creationId xmlns:p14="http://schemas.microsoft.com/office/powerpoint/2010/main" val="2319976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0AB3E2-58D2-2470-8E35-DD2EA8E61BBB}"/>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789FD60E-77D9-80B5-C661-785F867270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8EA1331C-0706-29E3-47B2-17858B477C7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50BAB0D9-0E8E-9E57-1665-63E37ADBB8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1668026B-D8E9-E56C-C17E-AA558A32C741}"/>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E3392E29-F780-92A9-5CDD-83D9FAF1DA5D}"/>
              </a:ext>
            </a:extLst>
          </p:cNvPr>
          <p:cNvSpPr>
            <a:spLocks noGrp="1"/>
          </p:cNvSpPr>
          <p:nvPr>
            <p:ph type="dt" sz="half" idx="10"/>
          </p:nvPr>
        </p:nvSpPr>
        <p:spPr/>
        <p:txBody>
          <a:bodyPr/>
          <a:lstStyle/>
          <a:p>
            <a:fld id="{758C2251-4753-4FE6-9F34-BDCAA8F8C619}" type="datetimeFigureOut">
              <a:rPr lang="nl-NL" smtClean="0"/>
              <a:t>25-10-2024</a:t>
            </a:fld>
            <a:endParaRPr lang="nl-NL"/>
          </a:p>
        </p:txBody>
      </p:sp>
      <p:sp>
        <p:nvSpPr>
          <p:cNvPr id="8" name="Tijdelijke aanduiding voor voettekst 7">
            <a:extLst>
              <a:ext uri="{FF2B5EF4-FFF2-40B4-BE49-F238E27FC236}">
                <a16:creationId xmlns:a16="http://schemas.microsoft.com/office/drawing/2014/main" id="{7C9A3B1A-BB74-9A72-FA29-13A82BADC9F3}"/>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08469279-C20A-F70E-96B8-14796140D14D}"/>
              </a:ext>
            </a:extLst>
          </p:cNvPr>
          <p:cNvSpPr>
            <a:spLocks noGrp="1"/>
          </p:cNvSpPr>
          <p:nvPr>
            <p:ph type="sldNum" sz="quarter" idx="12"/>
          </p:nvPr>
        </p:nvSpPr>
        <p:spPr/>
        <p:txBody>
          <a:bodyPr/>
          <a:lstStyle/>
          <a:p>
            <a:fld id="{0250FD3C-2DB6-46ED-9405-B7314DDFC7AF}" type="slidenum">
              <a:rPr lang="nl-NL" smtClean="0"/>
              <a:t>‹#›</a:t>
            </a:fld>
            <a:endParaRPr lang="nl-NL"/>
          </a:p>
        </p:txBody>
      </p:sp>
    </p:spTree>
    <p:extLst>
      <p:ext uri="{BB962C8B-B14F-4D97-AF65-F5344CB8AC3E}">
        <p14:creationId xmlns:p14="http://schemas.microsoft.com/office/powerpoint/2010/main" val="766016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2EFCC9-D553-0184-C3D6-6FE8DD7CC697}"/>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F2438D4B-945D-5EFC-B209-0D500631532E}"/>
              </a:ext>
            </a:extLst>
          </p:cNvPr>
          <p:cNvSpPr>
            <a:spLocks noGrp="1"/>
          </p:cNvSpPr>
          <p:nvPr>
            <p:ph type="dt" sz="half" idx="10"/>
          </p:nvPr>
        </p:nvSpPr>
        <p:spPr/>
        <p:txBody>
          <a:bodyPr/>
          <a:lstStyle/>
          <a:p>
            <a:fld id="{758C2251-4753-4FE6-9F34-BDCAA8F8C619}" type="datetimeFigureOut">
              <a:rPr lang="nl-NL" smtClean="0"/>
              <a:t>25-10-2024</a:t>
            </a:fld>
            <a:endParaRPr lang="nl-NL"/>
          </a:p>
        </p:txBody>
      </p:sp>
      <p:sp>
        <p:nvSpPr>
          <p:cNvPr id="4" name="Tijdelijke aanduiding voor voettekst 3">
            <a:extLst>
              <a:ext uri="{FF2B5EF4-FFF2-40B4-BE49-F238E27FC236}">
                <a16:creationId xmlns:a16="http://schemas.microsoft.com/office/drawing/2014/main" id="{43E3C6C0-E177-2003-2C72-B85B55803B0A}"/>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E7C40A71-CFB3-C9CB-2FA4-6F66A043AADB}"/>
              </a:ext>
            </a:extLst>
          </p:cNvPr>
          <p:cNvSpPr>
            <a:spLocks noGrp="1"/>
          </p:cNvSpPr>
          <p:nvPr>
            <p:ph type="sldNum" sz="quarter" idx="12"/>
          </p:nvPr>
        </p:nvSpPr>
        <p:spPr/>
        <p:txBody>
          <a:bodyPr/>
          <a:lstStyle/>
          <a:p>
            <a:fld id="{0250FD3C-2DB6-46ED-9405-B7314DDFC7AF}" type="slidenum">
              <a:rPr lang="nl-NL" smtClean="0"/>
              <a:t>‹#›</a:t>
            </a:fld>
            <a:endParaRPr lang="nl-NL"/>
          </a:p>
        </p:txBody>
      </p:sp>
    </p:spTree>
    <p:extLst>
      <p:ext uri="{BB962C8B-B14F-4D97-AF65-F5344CB8AC3E}">
        <p14:creationId xmlns:p14="http://schemas.microsoft.com/office/powerpoint/2010/main" val="319580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84FEEB9F-B309-DCAE-A9AB-F034B7A38613}"/>
              </a:ext>
            </a:extLst>
          </p:cNvPr>
          <p:cNvSpPr>
            <a:spLocks noGrp="1"/>
          </p:cNvSpPr>
          <p:nvPr>
            <p:ph type="dt" sz="half" idx="10"/>
          </p:nvPr>
        </p:nvSpPr>
        <p:spPr/>
        <p:txBody>
          <a:bodyPr/>
          <a:lstStyle/>
          <a:p>
            <a:fld id="{758C2251-4753-4FE6-9F34-BDCAA8F8C619}" type="datetimeFigureOut">
              <a:rPr lang="nl-NL" smtClean="0"/>
              <a:t>25-10-2024</a:t>
            </a:fld>
            <a:endParaRPr lang="nl-NL"/>
          </a:p>
        </p:txBody>
      </p:sp>
      <p:sp>
        <p:nvSpPr>
          <p:cNvPr id="3" name="Tijdelijke aanduiding voor voettekst 2">
            <a:extLst>
              <a:ext uri="{FF2B5EF4-FFF2-40B4-BE49-F238E27FC236}">
                <a16:creationId xmlns:a16="http://schemas.microsoft.com/office/drawing/2014/main" id="{2096C28E-DD86-49E4-57F2-167A795D17BB}"/>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EE18FEFF-78BB-DCC0-7E7E-B8E53C53BDDE}"/>
              </a:ext>
            </a:extLst>
          </p:cNvPr>
          <p:cNvSpPr>
            <a:spLocks noGrp="1"/>
          </p:cNvSpPr>
          <p:nvPr>
            <p:ph type="sldNum" sz="quarter" idx="12"/>
          </p:nvPr>
        </p:nvSpPr>
        <p:spPr/>
        <p:txBody>
          <a:bodyPr/>
          <a:lstStyle/>
          <a:p>
            <a:fld id="{0250FD3C-2DB6-46ED-9405-B7314DDFC7AF}" type="slidenum">
              <a:rPr lang="nl-NL" smtClean="0"/>
              <a:t>‹#›</a:t>
            </a:fld>
            <a:endParaRPr lang="nl-NL"/>
          </a:p>
        </p:txBody>
      </p:sp>
    </p:spTree>
    <p:extLst>
      <p:ext uri="{BB962C8B-B14F-4D97-AF65-F5344CB8AC3E}">
        <p14:creationId xmlns:p14="http://schemas.microsoft.com/office/powerpoint/2010/main" val="2614132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E5481D-2DEA-742E-2754-1A5A557FD1F0}"/>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780C5771-C1DC-ED62-A879-CC1467CDF5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F62E1001-8630-4803-266B-6D6157D2AB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B949FD9-EAF4-DEAF-3ACB-150D04F22685}"/>
              </a:ext>
            </a:extLst>
          </p:cNvPr>
          <p:cNvSpPr>
            <a:spLocks noGrp="1"/>
          </p:cNvSpPr>
          <p:nvPr>
            <p:ph type="dt" sz="half" idx="10"/>
          </p:nvPr>
        </p:nvSpPr>
        <p:spPr/>
        <p:txBody>
          <a:bodyPr/>
          <a:lstStyle/>
          <a:p>
            <a:fld id="{758C2251-4753-4FE6-9F34-BDCAA8F8C619}" type="datetimeFigureOut">
              <a:rPr lang="nl-NL" smtClean="0"/>
              <a:t>25-10-2024</a:t>
            </a:fld>
            <a:endParaRPr lang="nl-NL"/>
          </a:p>
        </p:txBody>
      </p:sp>
      <p:sp>
        <p:nvSpPr>
          <p:cNvPr id="6" name="Tijdelijke aanduiding voor voettekst 5">
            <a:extLst>
              <a:ext uri="{FF2B5EF4-FFF2-40B4-BE49-F238E27FC236}">
                <a16:creationId xmlns:a16="http://schemas.microsoft.com/office/drawing/2014/main" id="{869C5E6C-AA6F-32AF-69B1-DF3565A7952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5292850-C5DB-9781-A143-C564A37109EB}"/>
              </a:ext>
            </a:extLst>
          </p:cNvPr>
          <p:cNvSpPr>
            <a:spLocks noGrp="1"/>
          </p:cNvSpPr>
          <p:nvPr>
            <p:ph type="sldNum" sz="quarter" idx="12"/>
          </p:nvPr>
        </p:nvSpPr>
        <p:spPr/>
        <p:txBody>
          <a:bodyPr/>
          <a:lstStyle/>
          <a:p>
            <a:fld id="{0250FD3C-2DB6-46ED-9405-B7314DDFC7AF}" type="slidenum">
              <a:rPr lang="nl-NL" smtClean="0"/>
              <a:t>‹#›</a:t>
            </a:fld>
            <a:endParaRPr lang="nl-NL"/>
          </a:p>
        </p:txBody>
      </p:sp>
    </p:spTree>
    <p:extLst>
      <p:ext uri="{BB962C8B-B14F-4D97-AF65-F5344CB8AC3E}">
        <p14:creationId xmlns:p14="http://schemas.microsoft.com/office/powerpoint/2010/main" val="2217440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5E7405-7912-126B-CD7D-BFF2809C0AF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21C7C5A9-5E49-BC82-5E78-C2A99924A7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0A0FDF85-AF5E-D97D-B86A-47D199A9BA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9EDFBCA-A803-7BC9-E281-046871425663}"/>
              </a:ext>
            </a:extLst>
          </p:cNvPr>
          <p:cNvSpPr>
            <a:spLocks noGrp="1"/>
          </p:cNvSpPr>
          <p:nvPr>
            <p:ph type="dt" sz="half" idx="10"/>
          </p:nvPr>
        </p:nvSpPr>
        <p:spPr/>
        <p:txBody>
          <a:bodyPr/>
          <a:lstStyle/>
          <a:p>
            <a:fld id="{758C2251-4753-4FE6-9F34-BDCAA8F8C619}" type="datetimeFigureOut">
              <a:rPr lang="nl-NL" smtClean="0"/>
              <a:t>25-10-2024</a:t>
            </a:fld>
            <a:endParaRPr lang="nl-NL"/>
          </a:p>
        </p:txBody>
      </p:sp>
      <p:sp>
        <p:nvSpPr>
          <p:cNvPr id="6" name="Tijdelijke aanduiding voor voettekst 5">
            <a:extLst>
              <a:ext uri="{FF2B5EF4-FFF2-40B4-BE49-F238E27FC236}">
                <a16:creationId xmlns:a16="http://schemas.microsoft.com/office/drawing/2014/main" id="{846DEE00-16AA-8971-3A4C-A3C14963742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09579C5-C4AE-7DE3-8180-CEEF3AA4FF40}"/>
              </a:ext>
            </a:extLst>
          </p:cNvPr>
          <p:cNvSpPr>
            <a:spLocks noGrp="1"/>
          </p:cNvSpPr>
          <p:nvPr>
            <p:ph type="sldNum" sz="quarter" idx="12"/>
          </p:nvPr>
        </p:nvSpPr>
        <p:spPr/>
        <p:txBody>
          <a:bodyPr/>
          <a:lstStyle/>
          <a:p>
            <a:fld id="{0250FD3C-2DB6-46ED-9405-B7314DDFC7AF}" type="slidenum">
              <a:rPr lang="nl-NL" smtClean="0"/>
              <a:t>‹#›</a:t>
            </a:fld>
            <a:endParaRPr lang="nl-NL"/>
          </a:p>
        </p:txBody>
      </p:sp>
    </p:spTree>
    <p:extLst>
      <p:ext uri="{BB962C8B-B14F-4D97-AF65-F5344CB8AC3E}">
        <p14:creationId xmlns:p14="http://schemas.microsoft.com/office/powerpoint/2010/main" val="3586173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9E8DC91-7D7F-3604-5F72-AB503B15B9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3E77DD87-A682-0FE2-FDD6-F313105073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952DFB8-739C-488B-D527-0E1E41792B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8C2251-4753-4FE6-9F34-BDCAA8F8C619}" type="datetimeFigureOut">
              <a:rPr lang="nl-NL" smtClean="0"/>
              <a:t>25-10-2024</a:t>
            </a:fld>
            <a:endParaRPr lang="nl-NL"/>
          </a:p>
        </p:txBody>
      </p:sp>
      <p:sp>
        <p:nvSpPr>
          <p:cNvPr id="5" name="Tijdelijke aanduiding voor voettekst 4">
            <a:extLst>
              <a:ext uri="{FF2B5EF4-FFF2-40B4-BE49-F238E27FC236}">
                <a16:creationId xmlns:a16="http://schemas.microsoft.com/office/drawing/2014/main" id="{69393B23-7682-DF93-152C-F150C1DD09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2BC0C024-2AD2-D4DC-3B23-9D130219D8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50FD3C-2DB6-46ED-9405-B7314DDFC7AF}" type="slidenum">
              <a:rPr lang="nl-NL" smtClean="0"/>
              <a:t>‹#›</a:t>
            </a:fld>
            <a:endParaRPr lang="nl-NL"/>
          </a:p>
        </p:txBody>
      </p:sp>
    </p:spTree>
    <p:extLst>
      <p:ext uri="{BB962C8B-B14F-4D97-AF65-F5344CB8AC3E}">
        <p14:creationId xmlns:p14="http://schemas.microsoft.com/office/powerpoint/2010/main" val="874580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0.png"/><Relationship Id="rId11" Type="http://schemas.microsoft.com/office/2007/relationships/hdphoto" Target="../media/hdphoto10.wdp"/><Relationship Id="rId5" Type="http://schemas.microsoft.com/office/2007/relationships/hdphoto" Target="../media/hdphoto7.wdp"/><Relationship Id="rId10" Type="http://schemas.openxmlformats.org/officeDocument/2006/relationships/image" Target="../media/image32.png"/><Relationship Id="rId4" Type="http://schemas.openxmlformats.org/officeDocument/2006/relationships/image" Target="../media/image29.png"/><Relationship Id="rId9" Type="http://schemas.microsoft.com/office/2007/relationships/hdphoto" Target="../media/hdphoto9.wdp"/></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6.wdp"/><Relationship Id="rId7" Type="http://schemas.microsoft.com/office/2007/relationships/hdphoto" Target="../media/hdphoto11.wdp"/><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7.wdp"/><Relationship Id="rId10" Type="http://schemas.openxmlformats.org/officeDocument/2006/relationships/image" Target="../media/image35.png"/><Relationship Id="rId4" Type="http://schemas.openxmlformats.org/officeDocument/2006/relationships/image" Target="../media/image29.png"/><Relationship Id="rId9" Type="http://schemas.microsoft.com/office/2007/relationships/hdphoto" Target="../media/hdphoto12.wdp"/></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6.wdp"/><Relationship Id="rId7" Type="http://schemas.microsoft.com/office/2007/relationships/hdphoto" Target="../media/hdphoto11.wdp"/><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7.wdp"/><Relationship Id="rId10" Type="http://schemas.openxmlformats.org/officeDocument/2006/relationships/image" Target="../media/image36.png"/><Relationship Id="rId4" Type="http://schemas.openxmlformats.org/officeDocument/2006/relationships/image" Target="../media/image29.png"/><Relationship Id="rId9" Type="http://schemas.microsoft.com/office/2007/relationships/hdphoto" Target="../media/hdphoto12.wdp"/></Relationships>
</file>

<file path=ppt/slides/_rels/slide14.xml.rels><?xml version="1.0" encoding="UTF-8" standalone="yes"?>
<Relationships xmlns="http://schemas.openxmlformats.org/package/2006/relationships"><Relationship Id="rId3" Type="http://schemas.openxmlformats.org/officeDocument/2006/relationships/hyperlink" Target="https://www.installatietotaal.nl/news/item/70-van-koelinstallaties-niet-optimaa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lbl.gov/research/energy-efficiency/"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26" Type="http://schemas.openxmlformats.org/officeDocument/2006/relationships/image" Target="../media/image64.png"/><Relationship Id="rId3" Type="http://schemas.openxmlformats.org/officeDocument/2006/relationships/image" Target="../media/image41.png"/><Relationship Id="rId21" Type="http://schemas.openxmlformats.org/officeDocument/2006/relationships/image" Target="../media/image59.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5" Type="http://schemas.openxmlformats.org/officeDocument/2006/relationships/image" Target="../media/image63.png"/><Relationship Id="rId2" Type="http://schemas.openxmlformats.org/officeDocument/2006/relationships/notesSlide" Target="../notesSlides/notesSlide24.xml"/><Relationship Id="rId16" Type="http://schemas.openxmlformats.org/officeDocument/2006/relationships/image" Target="../media/image54.png"/><Relationship Id="rId20" Type="http://schemas.openxmlformats.org/officeDocument/2006/relationships/image" Target="../media/image58.png"/><Relationship Id="rId29"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24" Type="http://schemas.openxmlformats.org/officeDocument/2006/relationships/image" Target="../media/image62.png"/><Relationship Id="rId5" Type="http://schemas.openxmlformats.org/officeDocument/2006/relationships/image" Target="../media/image43.png"/><Relationship Id="rId15" Type="http://schemas.openxmlformats.org/officeDocument/2006/relationships/image" Target="../media/image53.png"/><Relationship Id="rId23" Type="http://schemas.openxmlformats.org/officeDocument/2006/relationships/image" Target="../media/image61.png"/><Relationship Id="rId28" Type="http://schemas.openxmlformats.org/officeDocument/2006/relationships/image" Target="../media/image66.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 Id="rId22" Type="http://schemas.openxmlformats.org/officeDocument/2006/relationships/image" Target="../media/image60.png"/><Relationship Id="rId27"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3" Type="http://schemas.openxmlformats.org/officeDocument/2006/relationships/image" Target="../media/image79.png"/><Relationship Id="rId18" Type="http://schemas.openxmlformats.org/officeDocument/2006/relationships/image" Target="../media/image83.png"/><Relationship Id="rId26" Type="http://schemas.openxmlformats.org/officeDocument/2006/relationships/image" Target="../media/image91.png"/><Relationship Id="rId39" Type="http://schemas.openxmlformats.org/officeDocument/2006/relationships/image" Target="../media/image103.png"/><Relationship Id="rId21" Type="http://schemas.openxmlformats.org/officeDocument/2006/relationships/image" Target="../media/image86.png"/><Relationship Id="rId34" Type="http://schemas.openxmlformats.org/officeDocument/2006/relationships/image" Target="../media/image58.png"/><Relationship Id="rId42" Type="http://schemas.openxmlformats.org/officeDocument/2006/relationships/image" Target="../media/image52.png"/><Relationship Id="rId47" Type="http://schemas.openxmlformats.org/officeDocument/2006/relationships/image" Target="../media/image108.png"/><Relationship Id="rId50" Type="http://schemas.openxmlformats.org/officeDocument/2006/relationships/image" Target="../media/image110.png"/><Relationship Id="rId7" Type="http://schemas.openxmlformats.org/officeDocument/2006/relationships/image" Target="../media/image73.png"/><Relationship Id="rId2" Type="http://schemas.openxmlformats.org/officeDocument/2006/relationships/notesSlide" Target="../notesSlides/notesSlide26.xml"/><Relationship Id="rId16" Type="http://schemas.openxmlformats.org/officeDocument/2006/relationships/image" Target="../media/image60.png"/><Relationship Id="rId29" Type="http://schemas.openxmlformats.org/officeDocument/2006/relationships/image" Target="../media/image94.png"/><Relationship Id="rId11" Type="http://schemas.openxmlformats.org/officeDocument/2006/relationships/image" Target="../media/image77.png"/><Relationship Id="rId24" Type="http://schemas.openxmlformats.org/officeDocument/2006/relationships/image" Target="../media/image89.png"/><Relationship Id="rId32" Type="http://schemas.openxmlformats.org/officeDocument/2006/relationships/image" Target="../media/image97.png"/><Relationship Id="rId37" Type="http://schemas.openxmlformats.org/officeDocument/2006/relationships/image" Target="../media/image101.png"/><Relationship Id="rId40" Type="http://schemas.openxmlformats.org/officeDocument/2006/relationships/image" Target="../media/image104.png"/><Relationship Id="rId45" Type="http://schemas.openxmlformats.org/officeDocument/2006/relationships/image" Target="../media/image49.png"/><Relationship Id="rId53" Type="http://schemas.openxmlformats.org/officeDocument/2006/relationships/image" Target="../media/image113.png"/><Relationship Id="rId5" Type="http://schemas.openxmlformats.org/officeDocument/2006/relationships/image" Target="../media/image71.png"/><Relationship Id="rId10" Type="http://schemas.openxmlformats.org/officeDocument/2006/relationships/image" Target="../media/image76.png"/><Relationship Id="rId19" Type="http://schemas.openxmlformats.org/officeDocument/2006/relationships/image" Target="../media/image84.png"/><Relationship Id="rId31" Type="http://schemas.openxmlformats.org/officeDocument/2006/relationships/image" Target="../media/image96.png"/><Relationship Id="rId44" Type="http://schemas.openxmlformats.org/officeDocument/2006/relationships/image" Target="../media/image107.png"/><Relationship Id="rId52" Type="http://schemas.openxmlformats.org/officeDocument/2006/relationships/image" Target="../media/image112.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png"/><Relationship Id="rId22" Type="http://schemas.openxmlformats.org/officeDocument/2006/relationships/image" Target="../media/image87.png"/><Relationship Id="rId27" Type="http://schemas.openxmlformats.org/officeDocument/2006/relationships/image" Target="../media/image92.png"/><Relationship Id="rId30" Type="http://schemas.openxmlformats.org/officeDocument/2006/relationships/image" Target="../media/image95.png"/><Relationship Id="rId35" Type="http://schemas.openxmlformats.org/officeDocument/2006/relationships/image" Target="../media/image99.png"/><Relationship Id="rId43" Type="http://schemas.openxmlformats.org/officeDocument/2006/relationships/image" Target="../media/image106.png"/><Relationship Id="rId48" Type="http://schemas.openxmlformats.org/officeDocument/2006/relationships/image" Target="../media/image109.png"/><Relationship Id="rId8" Type="http://schemas.openxmlformats.org/officeDocument/2006/relationships/image" Target="../media/image74.png"/><Relationship Id="rId51" Type="http://schemas.openxmlformats.org/officeDocument/2006/relationships/image" Target="../media/image111.png"/><Relationship Id="rId3" Type="http://schemas.openxmlformats.org/officeDocument/2006/relationships/image" Target="../media/image69.png"/><Relationship Id="rId12" Type="http://schemas.openxmlformats.org/officeDocument/2006/relationships/image" Target="../media/image78.png"/><Relationship Id="rId17" Type="http://schemas.openxmlformats.org/officeDocument/2006/relationships/image" Target="../media/image82.png"/><Relationship Id="rId25" Type="http://schemas.openxmlformats.org/officeDocument/2006/relationships/image" Target="../media/image90.png"/><Relationship Id="rId33" Type="http://schemas.openxmlformats.org/officeDocument/2006/relationships/image" Target="../media/image98.png"/><Relationship Id="rId38" Type="http://schemas.openxmlformats.org/officeDocument/2006/relationships/image" Target="../media/image102.png"/><Relationship Id="rId46" Type="http://schemas.openxmlformats.org/officeDocument/2006/relationships/image" Target="../media/image51.png"/><Relationship Id="rId20" Type="http://schemas.openxmlformats.org/officeDocument/2006/relationships/image" Target="../media/image85.png"/><Relationship Id="rId41" Type="http://schemas.openxmlformats.org/officeDocument/2006/relationships/image" Target="../media/image105.png"/><Relationship Id="rId54"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72.png"/><Relationship Id="rId15" Type="http://schemas.openxmlformats.org/officeDocument/2006/relationships/image" Target="../media/image81.png"/><Relationship Id="rId23" Type="http://schemas.openxmlformats.org/officeDocument/2006/relationships/image" Target="../media/image88.png"/><Relationship Id="rId28" Type="http://schemas.openxmlformats.org/officeDocument/2006/relationships/image" Target="../media/image93.png"/><Relationship Id="rId36" Type="http://schemas.openxmlformats.org/officeDocument/2006/relationships/image" Target="../media/image100.png"/><Relationship Id="rId49"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16.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brains4buildings.or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diagramLayout" Target="../diagrams/layout1.xml"/><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diagramData" Target="../diagrams/data1.xml"/><Relationship Id="rId2" Type="http://schemas.openxmlformats.org/officeDocument/2006/relationships/image" Target="../media/image23.png"/><Relationship Id="rId16" Type="http://schemas.microsoft.com/office/2007/relationships/diagramDrawing" Target="../diagrams/drawing1.xml"/><Relationship Id="rId1" Type="http://schemas.openxmlformats.org/officeDocument/2006/relationships/slideLayout" Target="../slideLayouts/slideLayout2.xml"/><Relationship Id="rId6" Type="http://schemas.openxmlformats.org/officeDocument/2006/relationships/image" Target="../media/image25.png"/><Relationship Id="rId11" Type="http://schemas.microsoft.com/office/2007/relationships/hdphoto" Target="../media/hdphoto5.wdp"/><Relationship Id="rId5" Type="http://schemas.microsoft.com/office/2007/relationships/hdphoto" Target="../media/hdphoto2.wdp"/><Relationship Id="rId15" Type="http://schemas.openxmlformats.org/officeDocument/2006/relationships/diagramColors" Target="../diagrams/colors1.xml"/><Relationship Id="rId10" Type="http://schemas.openxmlformats.org/officeDocument/2006/relationships/image" Target="../media/image27.png"/><Relationship Id="rId4" Type="http://schemas.openxmlformats.org/officeDocument/2006/relationships/image" Target="../media/image24.png"/><Relationship Id="rId9" Type="http://schemas.microsoft.com/office/2007/relationships/hdphoto" Target="../media/hdphoto4.wdp"/><Relationship Id="rId1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diagramLayout" Target="../diagrams/layout2.xml"/><Relationship Id="rId18" Type="http://schemas.openxmlformats.org/officeDocument/2006/relationships/diagramLayout" Target="../diagrams/layout3.xml"/><Relationship Id="rId3" Type="http://schemas.microsoft.com/office/2007/relationships/hdphoto" Target="../media/hdphoto1.wdp"/><Relationship Id="rId21" Type="http://schemas.microsoft.com/office/2007/relationships/diagramDrawing" Target="../diagrams/drawing3.xml"/><Relationship Id="rId7" Type="http://schemas.microsoft.com/office/2007/relationships/hdphoto" Target="../media/hdphoto3.wdp"/><Relationship Id="rId12" Type="http://schemas.openxmlformats.org/officeDocument/2006/relationships/diagramData" Target="../diagrams/data2.xml"/><Relationship Id="rId17" Type="http://schemas.openxmlformats.org/officeDocument/2006/relationships/diagramData" Target="../diagrams/data3.xml"/><Relationship Id="rId2" Type="http://schemas.openxmlformats.org/officeDocument/2006/relationships/image" Target="../media/image23.png"/><Relationship Id="rId16" Type="http://schemas.microsoft.com/office/2007/relationships/diagramDrawing" Target="../diagrams/drawing2.xml"/><Relationship Id="rId20" Type="http://schemas.openxmlformats.org/officeDocument/2006/relationships/diagramColors" Target="../diagrams/colors3.xml"/><Relationship Id="rId1" Type="http://schemas.openxmlformats.org/officeDocument/2006/relationships/slideLayout" Target="../slideLayouts/slideLayout2.xml"/><Relationship Id="rId6" Type="http://schemas.openxmlformats.org/officeDocument/2006/relationships/image" Target="../media/image25.png"/><Relationship Id="rId11" Type="http://schemas.microsoft.com/office/2007/relationships/hdphoto" Target="../media/hdphoto5.wdp"/><Relationship Id="rId5" Type="http://schemas.microsoft.com/office/2007/relationships/hdphoto" Target="../media/hdphoto2.wdp"/><Relationship Id="rId15" Type="http://schemas.openxmlformats.org/officeDocument/2006/relationships/diagramColors" Target="../diagrams/colors2.xml"/><Relationship Id="rId10" Type="http://schemas.openxmlformats.org/officeDocument/2006/relationships/image" Target="../media/image27.png"/><Relationship Id="rId19" Type="http://schemas.openxmlformats.org/officeDocument/2006/relationships/diagramQuickStyle" Target="../diagrams/quickStyle3.xml"/><Relationship Id="rId4" Type="http://schemas.openxmlformats.org/officeDocument/2006/relationships/image" Target="../media/image24.png"/><Relationship Id="rId9" Type="http://schemas.microsoft.com/office/2007/relationships/hdphoto" Target="../media/hdphoto4.wdp"/><Relationship Id="rId1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AR Lab">
            <a:extLst>
              <a:ext uri="{FF2B5EF4-FFF2-40B4-BE49-F238E27FC236}">
                <a16:creationId xmlns:a16="http://schemas.microsoft.com/office/drawing/2014/main" id="{A46D7B86-6A96-DB1F-BB4D-D6BC1A910A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076" t="2316" r="10636" b="32271"/>
          <a:stretch/>
        </p:blipFill>
        <p:spPr bwMode="auto">
          <a:xfrm>
            <a:off x="9134475" y="5348614"/>
            <a:ext cx="2697358" cy="1251752"/>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3">
            <a:extLst>
              <a:ext uri="{FF2B5EF4-FFF2-40B4-BE49-F238E27FC236}">
                <a16:creationId xmlns:a16="http://schemas.microsoft.com/office/drawing/2014/main" id="{94AF0EAA-5CF9-B228-B09F-BBA8E5E023B4}"/>
              </a:ext>
            </a:extLst>
          </p:cNvPr>
          <p:cNvSpPr/>
          <p:nvPr/>
        </p:nvSpPr>
        <p:spPr>
          <a:xfrm>
            <a:off x="0" y="2537241"/>
            <a:ext cx="12192000" cy="1742243"/>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lIns="720000" tIns="45720" rIns="91440" bIns="45720" rtlCol="0" anchor="ctr"/>
          <a:lstStyle/>
          <a:p>
            <a:r>
              <a:rPr lang="en-GB" sz="3600">
                <a:solidFill>
                  <a:schemeClr val="tx1"/>
                </a:solidFill>
                <a:cs typeface="Arial"/>
              </a:rPr>
              <a:t>Roadmap for leveraging Smart Buildings</a:t>
            </a:r>
            <a:endParaRPr lang="nl-NL" sz="3600">
              <a:solidFill>
                <a:schemeClr val="tx1"/>
              </a:solidFill>
              <a:cs typeface="Arial"/>
            </a:endParaRPr>
          </a:p>
          <a:p>
            <a:r>
              <a:rPr lang="en-GB" i="1">
                <a:solidFill>
                  <a:schemeClr val="tx1"/>
                </a:solidFill>
                <a:ea typeface="Calibri"/>
                <a:cs typeface="Calibri"/>
              </a:rPr>
              <a:t>A practical roadmap for achieving asset management goals through data-driven building solutions</a:t>
            </a:r>
            <a:endParaRPr lang="en-GB" sz="2000" i="1">
              <a:solidFill>
                <a:schemeClr val="tx1"/>
              </a:solidFill>
              <a:ea typeface="Calibri"/>
              <a:cs typeface="Arial" panose="020B0604020202020204" pitchFamily="34" charset="0"/>
            </a:endParaRPr>
          </a:p>
        </p:txBody>
      </p:sp>
      <p:sp>
        <p:nvSpPr>
          <p:cNvPr id="6" name="Rectangle 2">
            <a:extLst>
              <a:ext uri="{FF2B5EF4-FFF2-40B4-BE49-F238E27FC236}">
                <a16:creationId xmlns:a16="http://schemas.microsoft.com/office/drawing/2014/main" id="{362F7466-55F0-7885-DCBA-B210EE6DCB86}"/>
              </a:ext>
            </a:extLst>
          </p:cNvPr>
          <p:cNvSpPr>
            <a:spLocks noChangeArrowheads="1"/>
          </p:cNvSpPr>
          <p:nvPr/>
        </p:nvSpPr>
        <p:spPr bwMode="auto">
          <a:xfrm>
            <a:off x="3038475" y="34083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001"/>
          </a:p>
        </p:txBody>
      </p:sp>
      <p:sp>
        <p:nvSpPr>
          <p:cNvPr id="8" name="Rectangle 3">
            <a:extLst>
              <a:ext uri="{FF2B5EF4-FFF2-40B4-BE49-F238E27FC236}">
                <a16:creationId xmlns:a16="http://schemas.microsoft.com/office/drawing/2014/main" id="{D78B0BD2-638F-4517-4C4D-00DC36BFA7ED}"/>
              </a:ext>
            </a:extLst>
          </p:cNvPr>
          <p:cNvSpPr>
            <a:spLocks noChangeArrowheads="1"/>
          </p:cNvSpPr>
          <p:nvPr/>
        </p:nvSpPr>
        <p:spPr bwMode="auto">
          <a:xfrm>
            <a:off x="3038475" y="39036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001" altLang="en-001" sz="1800" b="0" i="0" u="none" strike="noStrike" cap="none" normalizeH="0" baseline="0">
                <a:ln>
                  <a:noFill/>
                </a:ln>
                <a:solidFill>
                  <a:schemeClr val="tx1"/>
                </a:solidFill>
                <a:effectLst/>
                <a:latin typeface="Arial" panose="020B0604020202020204" pitchFamily="34" charset="0"/>
              </a:rPr>
            </a:br>
            <a:endParaRPr kumimoji="0" lang="en-001" altLang="en-001" sz="1800" b="0" i="0" u="none" strike="noStrike" cap="none" normalizeH="0" baseline="0">
              <a:ln>
                <a:noFill/>
              </a:ln>
              <a:solidFill>
                <a:schemeClr val="tx1"/>
              </a:solidFill>
              <a:effectLst/>
              <a:latin typeface="Arial" panose="020B0604020202020204" pitchFamily="34" charset="0"/>
            </a:endParaRPr>
          </a:p>
        </p:txBody>
      </p:sp>
      <p:sp>
        <p:nvSpPr>
          <p:cNvPr id="9" name="Text Box 1770020207">
            <a:extLst>
              <a:ext uri="{FF2B5EF4-FFF2-40B4-BE49-F238E27FC236}">
                <a16:creationId xmlns:a16="http://schemas.microsoft.com/office/drawing/2014/main" id="{1A31ED82-F3D3-8E58-CC11-683D58BBCD87}"/>
              </a:ext>
            </a:extLst>
          </p:cNvPr>
          <p:cNvSpPr txBox="1"/>
          <p:nvPr/>
        </p:nvSpPr>
        <p:spPr>
          <a:xfrm>
            <a:off x="788096" y="6002812"/>
            <a:ext cx="7266140" cy="46166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algn="just">
              <a:spcAft>
                <a:spcPts val="1200"/>
              </a:spcAft>
            </a:pPr>
            <a:r>
              <a:rPr lang="en-GB" sz="1200">
                <a:solidFill>
                  <a:srgbClr val="000000"/>
                </a:solidFill>
                <a:effectLst/>
                <a:latin typeface="Franklin Gothic Book" panose="020B0503020102020204" pitchFamily="34" charset="0"/>
                <a:ea typeface="Times New Roman" panose="02020603050405020304" pitchFamily="18" charset="0"/>
                <a:cs typeface="Arial" panose="020B0604020202020204" pitchFamily="34" charset="0"/>
              </a:rPr>
              <a:t>This project received funding from the Dutch Ministry of Economic Affairs and Climate Policy and the Ministry of the Interior and Kingdom Relations under the MOOI program.</a:t>
            </a:r>
            <a:endParaRPr lang="en-001" sz="1200">
              <a:solidFill>
                <a:srgbClr val="000000"/>
              </a:solidFill>
              <a:effectLst/>
              <a:latin typeface="Franklin Gothic Book" panose="020B0503020102020204" pitchFamily="34" charset="0"/>
              <a:ea typeface="Times New Roman" panose="02020603050405020304" pitchFamily="18" charset="0"/>
              <a:cs typeface="Arial" panose="020B0604020202020204" pitchFamily="34" charset="0"/>
            </a:endParaRPr>
          </a:p>
        </p:txBody>
      </p:sp>
      <p:sp>
        <p:nvSpPr>
          <p:cNvPr id="7" name="TextBox 6">
            <a:extLst>
              <a:ext uri="{FF2B5EF4-FFF2-40B4-BE49-F238E27FC236}">
                <a16:creationId xmlns:a16="http://schemas.microsoft.com/office/drawing/2014/main" id="{A03DACB1-1407-B814-48B6-431966A80349}"/>
              </a:ext>
            </a:extLst>
          </p:cNvPr>
          <p:cNvSpPr txBox="1"/>
          <p:nvPr/>
        </p:nvSpPr>
        <p:spPr>
          <a:xfrm>
            <a:off x="788095" y="5587313"/>
            <a:ext cx="9313335" cy="646331"/>
          </a:xfrm>
          <a:prstGeom prst="rect">
            <a:avLst/>
          </a:prstGeom>
          <a:noFill/>
        </p:spPr>
        <p:txBody>
          <a:bodyPr wrap="square" rtlCol="0">
            <a:spAutoFit/>
          </a:bodyPr>
          <a:lstStyle/>
          <a:p>
            <a:r>
              <a:rPr lang="en-US" sz="1800" b="0">
                <a:solidFill>
                  <a:schemeClr val="tx1"/>
                </a:solidFill>
                <a:effectLst/>
                <a:latin typeface="+mn-lt"/>
              </a:rPr>
              <a:t>Joep van der Weijden (TU Delft), Joppe Stelloo (</a:t>
            </a:r>
            <a:r>
              <a:rPr lang="en-US" sz="1800" b="0" err="1">
                <a:solidFill>
                  <a:schemeClr val="tx1"/>
                </a:solidFill>
                <a:effectLst/>
                <a:latin typeface="+mn-lt"/>
              </a:rPr>
              <a:t>Heijmans</a:t>
            </a:r>
            <a:r>
              <a:rPr lang="en-US" sz="1800" b="0">
                <a:solidFill>
                  <a:schemeClr val="tx1"/>
                </a:solidFill>
                <a:effectLst/>
                <a:latin typeface="+mn-lt"/>
              </a:rPr>
              <a:t>), Elena </a:t>
            </a:r>
            <a:r>
              <a:rPr lang="en-US" sz="1800" b="0" err="1">
                <a:solidFill>
                  <a:schemeClr val="tx1"/>
                </a:solidFill>
                <a:effectLst/>
                <a:latin typeface="+mn-lt"/>
              </a:rPr>
              <a:t>Chochanova</a:t>
            </a:r>
            <a:r>
              <a:rPr lang="en-US" sz="1800" b="0">
                <a:solidFill>
                  <a:schemeClr val="tx1"/>
                </a:solidFill>
                <a:effectLst/>
                <a:latin typeface="+mn-lt"/>
              </a:rPr>
              <a:t> (TNO)</a:t>
            </a:r>
            <a:endParaRPr lang="en-US"/>
          </a:p>
          <a:p>
            <a:endParaRPr lang="nl-NL"/>
          </a:p>
        </p:txBody>
      </p:sp>
    </p:spTree>
    <p:extLst>
      <p:ext uri="{BB962C8B-B14F-4D97-AF65-F5344CB8AC3E}">
        <p14:creationId xmlns:p14="http://schemas.microsoft.com/office/powerpoint/2010/main" val="320995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DDC748D-015A-B139-FADB-BE478F63E6F6}"/>
              </a:ext>
            </a:extLst>
          </p:cNvPr>
          <p:cNvSpPr/>
          <p:nvPr/>
        </p:nvSpPr>
        <p:spPr>
          <a:xfrm>
            <a:off x="8546244" y="2047498"/>
            <a:ext cx="1276538" cy="603567"/>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Determine plan to fill the data gap</a:t>
            </a:r>
          </a:p>
        </p:txBody>
      </p:sp>
      <p:sp>
        <p:nvSpPr>
          <p:cNvPr id="6" name="Rectangle: Rounded Corners 5">
            <a:extLst>
              <a:ext uri="{FF2B5EF4-FFF2-40B4-BE49-F238E27FC236}">
                <a16:creationId xmlns:a16="http://schemas.microsoft.com/office/drawing/2014/main" id="{0B7E295C-6539-6DC1-AF3B-A589C8A7A50E}"/>
              </a:ext>
            </a:extLst>
          </p:cNvPr>
          <p:cNvSpPr/>
          <p:nvPr/>
        </p:nvSpPr>
        <p:spPr>
          <a:xfrm>
            <a:off x="2934096" y="2028324"/>
            <a:ext cx="1276539" cy="60356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Data </a:t>
            </a:r>
            <a:r>
              <a:rPr kumimoji="0" lang="nl-NL" sz="1050" b="0" i="0" u="none" strike="noStrike" kern="1200" cap="none" spc="0" normalizeH="0" baseline="0" noProof="0" err="1">
                <a:ln>
                  <a:noFill/>
                </a:ln>
                <a:solidFill>
                  <a:prstClr val="white"/>
                </a:solidFill>
                <a:effectLst/>
                <a:uLnTx/>
                <a:uFillTx/>
                <a:latin typeface="Calibri" panose="020F0502020204030204"/>
                <a:ea typeface="+mn-ea"/>
                <a:cs typeface="+mn-cs"/>
              </a:rPr>
              <a:t>profiling</a:t>
            </a: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nl-NL" sz="1050" b="0" i="0" u="none" strike="noStrike" kern="1200" cap="none" spc="0" normalizeH="0" baseline="0" noProof="0" err="1">
                <a:ln>
                  <a:noFill/>
                </a:ln>
                <a:solidFill>
                  <a:prstClr val="white"/>
                </a:solidFill>
                <a:effectLst/>
                <a:uLnTx/>
                <a:uFillTx/>
                <a:latin typeface="Calibri" panose="020F0502020204030204"/>
                <a:ea typeface="+mn-ea"/>
                <a:cs typeface="+mn-cs"/>
              </a:rPr>
              <a:t>understand</a:t>
            </a: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 data  sources</a:t>
            </a:r>
          </a:p>
        </p:txBody>
      </p:sp>
      <p:sp>
        <p:nvSpPr>
          <p:cNvPr id="14" name="Rectangle: Rounded Corners 13">
            <a:extLst>
              <a:ext uri="{FF2B5EF4-FFF2-40B4-BE49-F238E27FC236}">
                <a16:creationId xmlns:a16="http://schemas.microsoft.com/office/drawing/2014/main" id="{0FBE1932-3CDC-A874-2493-11D5EE1818C3}"/>
              </a:ext>
            </a:extLst>
          </p:cNvPr>
          <p:cNvSpPr/>
          <p:nvPr/>
        </p:nvSpPr>
        <p:spPr>
          <a:xfrm>
            <a:off x="2934335" y="2860435"/>
            <a:ext cx="1276539" cy="62506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err="1">
                <a:ln>
                  <a:noFill/>
                </a:ln>
                <a:solidFill>
                  <a:prstClr val="white"/>
                </a:solidFill>
                <a:effectLst/>
                <a:uLnTx/>
                <a:uFillTx/>
                <a:latin typeface="Calibri" panose="020F0502020204030204"/>
                <a:ea typeface="+mn-ea"/>
                <a:cs typeface="+mn-cs"/>
              </a:rPr>
              <a:t>Perform</a:t>
            </a: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 data </a:t>
            </a:r>
            <a:r>
              <a:rPr kumimoji="0" lang="nl-NL" sz="1050" b="0" i="0" u="none" strike="noStrike" kern="1200" cap="none" spc="0" normalizeH="0" baseline="0" noProof="0" err="1">
                <a:ln>
                  <a:noFill/>
                </a:ln>
                <a:solidFill>
                  <a:prstClr val="white"/>
                </a:solidFill>
                <a:effectLst/>
                <a:uLnTx/>
                <a:uFillTx/>
                <a:latin typeface="Calibri" panose="020F0502020204030204"/>
                <a:ea typeface="+mn-ea"/>
                <a:cs typeface="+mn-cs"/>
              </a:rPr>
              <a:t>quality</a:t>
            </a: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 assessment</a:t>
            </a:r>
          </a:p>
        </p:txBody>
      </p:sp>
      <p:sp>
        <p:nvSpPr>
          <p:cNvPr id="15" name="Rectangle: Rounded Corners 14">
            <a:extLst>
              <a:ext uri="{FF2B5EF4-FFF2-40B4-BE49-F238E27FC236}">
                <a16:creationId xmlns:a16="http://schemas.microsoft.com/office/drawing/2014/main" id="{D48403FD-41FA-676E-E424-FEBAA9C9914D}"/>
              </a:ext>
            </a:extLst>
          </p:cNvPr>
          <p:cNvSpPr/>
          <p:nvPr/>
        </p:nvSpPr>
        <p:spPr>
          <a:xfrm>
            <a:off x="2937802" y="3725391"/>
            <a:ext cx="1269608" cy="60356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err="1">
                <a:ln>
                  <a:noFill/>
                </a:ln>
                <a:solidFill>
                  <a:prstClr val="white"/>
                </a:solidFill>
                <a:effectLst/>
                <a:uLnTx/>
                <a:uFillTx/>
                <a:latin typeface="Calibri" panose="020F0502020204030204"/>
                <a:ea typeface="+mn-ea"/>
                <a:cs typeface="+mn-cs"/>
              </a:rPr>
              <a:t>Define</a:t>
            </a: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 data gap</a:t>
            </a:r>
          </a:p>
        </p:txBody>
      </p:sp>
      <p:cxnSp>
        <p:nvCxnSpPr>
          <p:cNvPr id="18" name="Straight Arrow Connector 17">
            <a:extLst>
              <a:ext uri="{FF2B5EF4-FFF2-40B4-BE49-F238E27FC236}">
                <a16:creationId xmlns:a16="http://schemas.microsoft.com/office/drawing/2014/main" id="{EE6EB95B-73FD-57A5-05ED-6F7D978F8A16}"/>
              </a:ext>
            </a:extLst>
          </p:cNvPr>
          <p:cNvCxnSpPr>
            <a:cxnSpLocks/>
            <a:stCxn id="100" idx="4"/>
            <a:endCxn id="3" idx="0"/>
          </p:cNvCxnSpPr>
          <p:nvPr/>
        </p:nvCxnSpPr>
        <p:spPr>
          <a:xfrm flipH="1">
            <a:off x="1857705" y="1743430"/>
            <a:ext cx="2351" cy="28102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67954D18-BC51-C675-AFEB-A926B6E698A1}"/>
              </a:ext>
            </a:extLst>
          </p:cNvPr>
          <p:cNvCxnSpPr>
            <a:cxnSpLocks/>
            <a:stCxn id="20" idx="2"/>
            <a:endCxn id="47" idx="1"/>
          </p:cNvCxnSpPr>
          <p:nvPr/>
        </p:nvCxnSpPr>
        <p:spPr>
          <a:xfrm rot="5400000" flipH="1" flipV="1">
            <a:off x="1418506" y="1941742"/>
            <a:ext cx="1956388" cy="1074792"/>
          </a:xfrm>
          <a:prstGeom prst="bentConnector4">
            <a:avLst>
              <a:gd name="adj1" fmla="val -11685"/>
              <a:gd name="adj2" fmla="val 79743"/>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CCE6959-6D01-7A0E-BAE2-581F9C5DECD2}"/>
              </a:ext>
            </a:extLst>
          </p:cNvPr>
          <p:cNvCxnSpPr>
            <a:cxnSpLocks/>
            <a:stCxn id="15" idx="2"/>
            <a:endCxn id="50" idx="0"/>
          </p:cNvCxnSpPr>
          <p:nvPr/>
        </p:nvCxnSpPr>
        <p:spPr>
          <a:xfrm>
            <a:off x="3572606" y="4328958"/>
            <a:ext cx="544" cy="29622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14E8C04-2CC2-E0CB-EDB4-0DECEB9255E7}"/>
              </a:ext>
            </a:extLst>
          </p:cNvPr>
          <p:cNvCxnSpPr>
            <a:cxnSpLocks/>
            <a:stCxn id="6" idx="2"/>
            <a:endCxn id="14" idx="0"/>
          </p:cNvCxnSpPr>
          <p:nvPr/>
        </p:nvCxnSpPr>
        <p:spPr>
          <a:xfrm>
            <a:off x="3572366" y="2631891"/>
            <a:ext cx="239" cy="22854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3EB445F-34FA-7EAC-38C6-B39F8F42F538}"/>
              </a:ext>
            </a:extLst>
          </p:cNvPr>
          <p:cNvCxnSpPr>
            <a:cxnSpLocks/>
            <a:stCxn id="14" idx="2"/>
            <a:endCxn id="15" idx="0"/>
          </p:cNvCxnSpPr>
          <p:nvPr/>
        </p:nvCxnSpPr>
        <p:spPr>
          <a:xfrm>
            <a:off x="3572605" y="3485496"/>
            <a:ext cx="1" cy="239895"/>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Rounded Corners 41">
            <a:extLst>
              <a:ext uri="{FF2B5EF4-FFF2-40B4-BE49-F238E27FC236}">
                <a16:creationId xmlns:a16="http://schemas.microsoft.com/office/drawing/2014/main" id="{1DBDA998-2C9C-2852-BACC-F35EBC1CFA0B}"/>
              </a:ext>
            </a:extLst>
          </p:cNvPr>
          <p:cNvSpPr/>
          <p:nvPr/>
        </p:nvSpPr>
        <p:spPr>
          <a:xfrm>
            <a:off x="5194623" y="1196975"/>
            <a:ext cx="1276538" cy="60356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err="1">
                <a:ln>
                  <a:noFill/>
                </a:ln>
                <a:solidFill>
                  <a:prstClr val="white"/>
                </a:solidFill>
                <a:effectLst/>
                <a:uLnTx/>
                <a:uFillTx/>
                <a:latin typeface="Calibri" panose="020F0502020204030204"/>
                <a:ea typeface="+mn-ea"/>
                <a:cs typeface="+mn-cs"/>
              </a:rPr>
              <a:t>Evaluate</a:t>
            </a: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nl-NL" sz="1050" b="0" i="0" u="none" strike="noStrike" kern="1200" cap="none" spc="0" normalizeH="0" baseline="0" noProof="0" err="1">
                <a:ln>
                  <a:noFill/>
                </a:ln>
                <a:solidFill>
                  <a:prstClr val="white"/>
                </a:solidFill>
                <a:effectLst/>
                <a:uLnTx/>
                <a:uFillTx/>
                <a:latin typeface="Calibri" panose="020F0502020204030204"/>
                <a:ea typeface="+mn-ea"/>
                <a:cs typeface="+mn-cs"/>
              </a:rPr>
              <a:t>effectiveness</a:t>
            </a: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 of BMS/EMS/LMS</a:t>
            </a:r>
          </a:p>
        </p:txBody>
      </p:sp>
      <p:sp>
        <p:nvSpPr>
          <p:cNvPr id="46" name="Rectangle: Rounded Corners 45">
            <a:extLst>
              <a:ext uri="{FF2B5EF4-FFF2-40B4-BE49-F238E27FC236}">
                <a16:creationId xmlns:a16="http://schemas.microsoft.com/office/drawing/2014/main" id="{5C795317-23CF-E351-3E5E-04AE0A90A278}"/>
              </a:ext>
            </a:extLst>
          </p:cNvPr>
          <p:cNvSpPr/>
          <p:nvPr/>
        </p:nvSpPr>
        <p:spPr>
          <a:xfrm>
            <a:off x="5194623" y="2881929"/>
            <a:ext cx="1276538" cy="60356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err="1">
                <a:ln>
                  <a:noFill/>
                </a:ln>
                <a:solidFill>
                  <a:prstClr val="white"/>
                </a:solidFill>
                <a:effectLst/>
                <a:uLnTx/>
                <a:uFillTx/>
                <a:latin typeface="Calibri" panose="020F0502020204030204"/>
                <a:ea typeface="+mn-ea"/>
                <a:cs typeface="+mn-cs"/>
              </a:rPr>
              <a:t>Improve</a:t>
            </a: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nl-NL" sz="1050" b="0" i="0" u="none" strike="noStrike" kern="1200" cap="none" spc="0" normalizeH="0" baseline="0" noProof="0" err="1">
                <a:ln>
                  <a:noFill/>
                </a:ln>
                <a:solidFill>
                  <a:prstClr val="white"/>
                </a:solidFill>
                <a:effectLst/>
                <a:uLnTx/>
                <a:uFillTx/>
                <a:latin typeface="Calibri" panose="020F0502020204030204"/>
                <a:ea typeface="+mn-ea"/>
                <a:cs typeface="+mn-cs"/>
              </a:rPr>
              <a:t>operation</a:t>
            </a: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 of </a:t>
            </a:r>
            <a:r>
              <a:rPr kumimoji="0" lang="nl-NL" sz="1050" b="0" i="0" u="none" strike="noStrike" kern="1200" cap="none" spc="0" normalizeH="0" baseline="0" noProof="0" err="1">
                <a:ln>
                  <a:noFill/>
                </a:ln>
                <a:solidFill>
                  <a:prstClr val="white"/>
                </a:solidFill>
                <a:effectLst/>
                <a:uLnTx/>
                <a:uFillTx/>
                <a:latin typeface="Calibri" panose="020F0502020204030204"/>
                <a:ea typeface="+mn-ea"/>
                <a:cs typeface="+mn-cs"/>
              </a:rPr>
              <a:t>existing</a:t>
            </a: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 systems</a:t>
            </a:r>
          </a:p>
        </p:txBody>
      </p:sp>
      <p:sp>
        <p:nvSpPr>
          <p:cNvPr id="48" name="Flowchart: Document 47">
            <a:extLst>
              <a:ext uri="{FF2B5EF4-FFF2-40B4-BE49-F238E27FC236}">
                <a16:creationId xmlns:a16="http://schemas.microsoft.com/office/drawing/2014/main" id="{E161A1BB-2234-B014-15D2-32D1A1BB3DE2}"/>
              </a:ext>
            </a:extLst>
          </p:cNvPr>
          <p:cNvSpPr/>
          <p:nvPr/>
        </p:nvSpPr>
        <p:spPr>
          <a:xfrm>
            <a:off x="1233740" y="350286"/>
            <a:ext cx="2975755" cy="443620"/>
          </a:xfrm>
          <a:prstGeom prst="flowChartDocumen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nl-NL" sz="1200" b="1">
                <a:solidFill>
                  <a:schemeClr val="tx1"/>
                </a:solidFill>
              </a:rPr>
              <a:t>Evaluate</a:t>
            </a:r>
          </a:p>
        </p:txBody>
      </p:sp>
      <p:sp>
        <p:nvSpPr>
          <p:cNvPr id="54" name="Flowchart: Document 53">
            <a:extLst>
              <a:ext uri="{FF2B5EF4-FFF2-40B4-BE49-F238E27FC236}">
                <a16:creationId xmlns:a16="http://schemas.microsoft.com/office/drawing/2014/main" id="{CD2D6468-465F-4EAD-A777-C2C3D1EC341E}"/>
              </a:ext>
            </a:extLst>
          </p:cNvPr>
          <p:cNvSpPr/>
          <p:nvPr/>
        </p:nvSpPr>
        <p:spPr>
          <a:xfrm>
            <a:off x="5209528" y="350286"/>
            <a:ext cx="2928943" cy="443620"/>
          </a:xfrm>
          <a:prstGeom prst="flowChartDocumen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nl-NL" sz="1200" b="1" err="1">
                <a:solidFill>
                  <a:schemeClr val="tx1"/>
                </a:solidFill>
              </a:rPr>
              <a:t>Improve</a:t>
            </a:r>
            <a:endParaRPr lang="nl-NL" sz="1200" b="1">
              <a:solidFill>
                <a:schemeClr val="tx1"/>
              </a:solidFill>
            </a:endParaRPr>
          </a:p>
        </p:txBody>
      </p:sp>
      <p:cxnSp>
        <p:nvCxnSpPr>
          <p:cNvPr id="61" name="Straight Arrow Connector 60">
            <a:extLst>
              <a:ext uri="{FF2B5EF4-FFF2-40B4-BE49-F238E27FC236}">
                <a16:creationId xmlns:a16="http://schemas.microsoft.com/office/drawing/2014/main" id="{6DEF0CF9-E280-7F8F-CBCD-E69B8695D888}"/>
              </a:ext>
            </a:extLst>
          </p:cNvPr>
          <p:cNvCxnSpPr>
            <a:cxnSpLocks/>
            <a:stCxn id="42" idx="2"/>
            <a:endCxn id="37" idx="0"/>
          </p:cNvCxnSpPr>
          <p:nvPr/>
        </p:nvCxnSpPr>
        <p:spPr>
          <a:xfrm>
            <a:off x="5832892" y="1800542"/>
            <a:ext cx="1" cy="230081"/>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2" name="Flowchart: Document 71">
            <a:extLst>
              <a:ext uri="{FF2B5EF4-FFF2-40B4-BE49-F238E27FC236}">
                <a16:creationId xmlns:a16="http://schemas.microsoft.com/office/drawing/2014/main" id="{D8B9AFB9-796E-5EA9-D894-E9D95F968D9E}"/>
              </a:ext>
            </a:extLst>
          </p:cNvPr>
          <p:cNvSpPr/>
          <p:nvPr/>
        </p:nvSpPr>
        <p:spPr>
          <a:xfrm>
            <a:off x="8521980" y="350286"/>
            <a:ext cx="2978692" cy="443620"/>
          </a:xfrm>
          <a:prstGeom prst="flowChartDocument">
            <a:avLst/>
          </a:prstGeom>
          <a:solidFill>
            <a:schemeClr val="accent4">
              <a:lumMod val="20000"/>
              <a:lumOff val="8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a:ln>
                  <a:noFill/>
                </a:ln>
                <a:solidFill>
                  <a:schemeClr val="bg1">
                    <a:lumMod val="65000"/>
                  </a:schemeClr>
                </a:solidFill>
                <a:effectLst/>
                <a:uLnTx/>
                <a:uFillTx/>
                <a:latin typeface="Calibri" panose="020F0502020204030204"/>
                <a:ea typeface="+mn-ea"/>
                <a:cs typeface="+mn-cs"/>
              </a:rPr>
              <a:t>Integrate</a:t>
            </a:r>
          </a:p>
        </p:txBody>
      </p:sp>
      <p:cxnSp>
        <p:nvCxnSpPr>
          <p:cNvPr id="77" name="Connector: Elbow 76">
            <a:extLst>
              <a:ext uri="{FF2B5EF4-FFF2-40B4-BE49-F238E27FC236}">
                <a16:creationId xmlns:a16="http://schemas.microsoft.com/office/drawing/2014/main" id="{FCE15D84-F332-3C10-8DBB-A1FCA488DA09}"/>
              </a:ext>
            </a:extLst>
          </p:cNvPr>
          <p:cNvCxnSpPr>
            <a:cxnSpLocks/>
            <a:stCxn id="50" idx="2"/>
            <a:endCxn id="42" idx="1"/>
          </p:cNvCxnSpPr>
          <p:nvPr/>
        </p:nvCxnSpPr>
        <p:spPr>
          <a:xfrm rot="5400000" flipH="1" flipV="1">
            <a:off x="2518892" y="2553016"/>
            <a:ext cx="3729988" cy="1621473"/>
          </a:xfrm>
          <a:prstGeom prst="bentConnector4">
            <a:avLst>
              <a:gd name="adj1" fmla="val -6129"/>
              <a:gd name="adj2" fmla="val 70996"/>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58C1D4A9-D7FA-41E5-66F8-C42502E9D859}"/>
              </a:ext>
            </a:extLst>
          </p:cNvPr>
          <p:cNvCxnSpPr>
            <a:cxnSpLocks/>
            <a:stCxn id="93" idx="2"/>
            <a:endCxn id="198" idx="0"/>
          </p:cNvCxnSpPr>
          <p:nvPr/>
        </p:nvCxnSpPr>
        <p:spPr>
          <a:xfrm>
            <a:off x="7478915" y="1794454"/>
            <a:ext cx="0" cy="25766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Connector: Elbow 82">
            <a:extLst>
              <a:ext uri="{FF2B5EF4-FFF2-40B4-BE49-F238E27FC236}">
                <a16:creationId xmlns:a16="http://schemas.microsoft.com/office/drawing/2014/main" id="{375D19D2-7B5E-8F89-B54F-8DDD17C4D0A5}"/>
              </a:ext>
            </a:extLst>
          </p:cNvPr>
          <p:cNvCxnSpPr>
            <a:cxnSpLocks/>
            <a:stCxn id="112" idx="2"/>
            <a:endCxn id="98" idx="2"/>
          </p:cNvCxnSpPr>
          <p:nvPr/>
        </p:nvCxnSpPr>
        <p:spPr>
          <a:xfrm rot="16200000" flipH="1">
            <a:off x="8863046" y="4706232"/>
            <a:ext cx="365506" cy="3133769"/>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6" name="Connector: Elbow 85">
            <a:extLst>
              <a:ext uri="{FF2B5EF4-FFF2-40B4-BE49-F238E27FC236}">
                <a16:creationId xmlns:a16="http://schemas.microsoft.com/office/drawing/2014/main" id="{ACE2112D-9BCE-060B-FA83-BFDDE85F904B}"/>
              </a:ext>
            </a:extLst>
          </p:cNvPr>
          <p:cNvCxnSpPr>
            <a:cxnSpLocks/>
            <a:stCxn id="112" idx="3"/>
            <a:endCxn id="69" idx="1"/>
          </p:cNvCxnSpPr>
          <p:nvPr/>
        </p:nvCxnSpPr>
        <p:spPr>
          <a:xfrm flipV="1">
            <a:off x="8138472" y="1490610"/>
            <a:ext cx="407772" cy="4297971"/>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3" name="Rectangle: Rounded Corners 92">
            <a:extLst>
              <a:ext uri="{FF2B5EF4-FFF2-40B4-BE49-F238E27FC236}">
                <a16:creationId xmlns:a16="http://schemas.microsoft.com/office/drawing/2014/main" id="{9D99B414-F20C-EF4F-EDBD-672ED6630442}"/>
              </a:ext>
            </a:extLst>
          </p:cNvPr>
          <p:cNvSpPr/>
          <p:nvPr/>
        </p:nvSpPr>
        <p:spPr>
          <a:xfrm>
            <a:off x="6840646" y="1190887"/>
            <a:ext cx="1276538" cy="60356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Connect LMS/EMS to BMS</a:t>
            </a:r>
          </a:p>
        </p:txBody>
      </p:sp>
      <p:sp>
        <p:nvSpPr>
          <p:cNvPr id="98" name="Oval 97">
            <a:extLst>
              <a:ext uri="{FF2B5EF4-FFF2-40B4-BE49-F238E27FC236}">
                <a16:creationId xmlns:a16="http://schemas.microsoft.com/office/drawing/2014/main" id="{26557787-9A00-B5E0-1781-4203ED0FF760}"/>
              </a:ext>
            </a:extLst>
          </p:cNvPr>
          <p:cNvSpPr/>
          <p:nvPr/>
        </p:nvSpPr>
        <p:spPr>
          <a:xfrm>
            <a:off x="10612684" y="6234060"/>
            <a:ext cx="481123" cy="443620"/>
          </a:xfrm>
          <a:prstGeom prst="ellipse">
            <a:avLst/>
          </a:prstGeom>
          <a:solidFill>
            <a:schemeClr val="accent4">
              <a:lumMod val="20000"/>
              <a:lumOff val="8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1" i="0" u="none" strike="noStrike" kern="1200" cap="none" spc="0" normalizeH="0" baseline="0" noProof="0">
              <a:ln>
                <a:noFill/>
              </a:ln>
              <a:solidFill>
                <a:schemeClr val="bg1">
                  <a:lumMod val="65000"/>
                </a:schemeClr>
              </a:solidFill>
              <a:effectLst/>
              <a:uLnTx/>
              <a:uFillTx/>
              <a:latin typeface="Calibri" panose="020F0502020204030204"/>
              <a:ea typeface="+mn-ea"/>
              <a:cs typeface="+mn-cs"/>
            </a:endParaRPr>
          </a:p>
        </p:txBody>
      </p:sp>
      <p:sp>
        <p:nvSpPr>
          <p:cNvPr id="100" name="Oval 99">
            <a:extLst>
              <a:ext uri="{FF2B5EF4-FFF2-40B4-BE49-F238E27FC236}">
                <a16:creationId xmlns:a16="http://schemas.microsoft.com/office/drawing/2014/main" id="{9A6D4C09-3D9E-E7CF-668B-EC16A6DF4BBC}"/>
              </a:ext>
            </a:extLst>
          </p:cNvPr>
          <p:cNvSpPr/>
          <p:nvPr/>
        </p:nvSpPr>
        <p:spPr>
          <a:xfrm>
            <a:off x="1628214" y="1299810"/>
            <a:ext cx="463684" cy="443620"/>
          </a:xfrm>
          <a:prstGeom prst="ellipse">
            <a:avLst/>
          </a:prstGeom>
          <a:solidFill>
            <a:schemeClr val="accent4">
              <a:lumMod val="20000"/>
              <a:lumOff val="8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1" i="0" u="none" strike="noStrike" kern="1200" cap="none" spc="0" normalizeH="0" baseline="0" noProof="0">
              <a:ln>
                <a:noFill/>
              </a:ln>
              <a:solidFill>
                <a:schemeClr val="bg1">
                  <a:lumMod val="65000"/>
                </a:schemeClr>
              </a:solidFill>
              <a:effectLst/>
              <a:uLnTx/>
              <a:uFillTx/>
              <a:latin typeface="Calibri" panose="020F0502020204030204"/>
              <a:ea typeface="+mn-ea"/>
              <a:cs typeface="+mn-cs"/>
            </a:endParaRPr>
          </a:p>
        </p:txBody>
      </p:sp>
      <p:sp>
        <p:nvSpPr>
          <p:cNvPr id="102" name="Rectangle: Rounded Corners 101">
            <a:extLst>
              <a:ext uri="{FF2B5EF4-FFF2-40B4-BE49-F238E27FC236}">
                <a16:creationId xmlns:a16="http://schemas.microsoft.com/office/drawing/2014/main" id="{33BF5761-978E-C6D4-08DB-AB471FCA0A09}"/>
              </a:ext>
            </a:extLst>
          </p:cNvPr>
          <p:cNvSpPr/>
          <p:nvPr/>
        </p:nvSpPr>
        <p:spPr>
          <a:xfrm>
            <a:off x="8546244" y="2881929"/>
            <a:ext cx="1276538" cy="603567"/>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white"/>
                </a:solidFill>
                <a:effectLst/>
                <a:uLnTx/>
                <a:uFillTx/>
                <a:latin typeface="Calibri" panose="020F0502020204030204"/>
                <a:ea typeface="+mn-ea"/>
                <a:cs typeface="+mn-cs"/>
              </a:rPr>
              <a:t>Data strategy implementation</a:t>
            </a:r>
          </a:p>
        </p:txBody>
      </p:sp>
      <p:cxnSp>
        <p:nvCxnSpPr>
          <p:cNvPr id="103" name="Straight Arrow Connector 102">
            <a:extLst>
              <a:ext uri="{FF2B5EF4-FFF2-40B4-BE49-F238E27FC236}">
                <a16:creationId xmlns:a16="http://schemas.microsoft.com/office/drawing/2014/main" id="{45E7007E-4E17-EF8D-C832-A96287D4A669}"/>
              </a:ext>
            </a:extLst>
          </p:cNvPr>
          <p:cNvCxnSpPr>
            <a:cxnSpLocks/>
            <a:stCxn id="4" idx="2"/>
            <a:endCxn id="102" idx="0"/>
          </p:cNvCxnSpPr>
          <p:nvPr/>
        </p:nvCxnSpPr>
        <p:spPr>
          <a:xfrm>
            <a:off x="9184513" y="2651065"/>
            <a:ext cx="0" cy="23086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id="{61792D46-0EF1-090A-72C9-3B31A5975434}"/>
              </a:ext>
            </a:extLst>
          </p:cNvPr>
          <p:cNvSpPr/>
          <p:nvPr/>
        </p:nvSpPr>
        <p:spPr>
          <a:xfrm>
            <a:off x="6819357" y="5486797"/>
            <a:ext cx="1319115" cy="603567"/>
          </a:xfrm>
          <a:prstGeom prst="diamond">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prstClr val="black"/>
                </a:solidFill>
                <a:effectLst/>
                <a:uLnTx/>
                <a:uFillTx/>
                <a:latin typeface="Calibri" panose="020F0502020204030204"/>
                <a:ea typeface="+mn-ea"/>
                <a:cs typeface="+mn-cs"/>
              </a:rPr>
              <a:t>Goals </a:t>
            </a:r>
            <a:r>
              <a:rPr kumimoji="0" lang="nl-NL" sz="900" b="0" i="0" u="none" strike="noStrike" kern="1200" cap="none" spc="0" normalizeH="0" baseline="0" noProof="0" err="1">
                <a:ln>
                  <a:noFill/>
                </a:ln>
                <a:solidFill>
                  <a:prstClr val="black"/>
                </a:solidFill>
                <a:effectLst/>
                <a:uLnTx/>
                <a:uFillTx/>
                <a:latin typeface="Calibri" panose="020F0502020204030204"/>
                <a:ea typeface="+mn-ea"/>
                <a:cs typeface="+mn-cs"/>
              </a:rPr>
              <a:t>achieved</a:t>
            </a:r>
            <a:r>
              <a:rPr kumimoji="0" lang="nl-NL" sz="900" b="0" i="0" u="none" strike="noStrike" kern="1200" cap="none" spc="0" normalizeH="0" baseline="0" noProof="0">
                <a:ln>
                  <a:noFill/>
                </a:ln>
                <a:solidFill>
                  <a:prstClr val="black"/>
                </a:solidFill>
                <a:effectLst/>
                <a:uLnTx/>
                <a:uFillTx/>
                <a:latin typeface="Calibri" panose="020F0502020204030204"/>
                <a:ea typeface="+mn-ea"/>
                <a:cs typeface="+mn-cs"/>
              </a:rPr>
              <a:t>?</a:t>
            </a:r>
          </a:p>
        </p:txBody>
      </p:sp>
      <p:cxnSp>
        <p:nvCxnSpPr>
          <p:cNvPr id="120" name="Straight Arrow Connector 119">
            <a:extLst>
              <a:ext uri="{FF2B5EF4-FFF2-40B4-BE49-F238E27FC236}">
                <a16:creationId xmlns:a16="http://schemas.microsoft.com/office/drawing/2014/main" id="{BCF9F1EB-152F-8580-17F2-1DFFE82C5A94}"/>
              </a:ext>
            </a:extLst>
          </p:cNvPr>
          <p:cNvCxnSpPr>
            <a:cxnSpLocks/>
            <a:stCxn id="102" idx="2"/>
            <a:endCxn id="44" idx="0"/>
          </p:cNvCxnSpPr>
          <p:nvPr/>
        </p:nvCxnSpPr>
        <p:spPr>
          <a:xfrm flipH="1">
            <a:off x="9181538" y="3485496"/>
            <a:ext cx="2975" cy="202077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Connector: Elbow 123">
            <a:extLst>
              <a:ext uri="{FF2B5EF4-FFF2-40B4-BE49-F238E27FC236}">
                <a16:creationId xmlns:a16="http://schemas.microsoft.com/office/drawing/2014/main" id="{D8BF53DB-F648-C375-50B0-3D49ADE68373}"/>
              </a:ext>
            </a:extLst>
          </p:cNvPr>
          <p:cNvCxnSpPr>
            <a:cxnSpLocks/>
            <a:stCxn id="44" idx="2"/>
            <a:endCxn id="98" idx="2"/>
          </p:cNvCxnSpPr>
          <p:nvPr/>
        </p:nvCxnSpPr>
        <p:spPr>
          <a:xfrm rot="16200000" flipH="1">
            <a:off x="9724093" y="5567278"/>
            <a:ext cx="346037" cy="1431146"/>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Connector: Elbow 126">
            <a:extLst>
              <a:ext uri="{FF2B5EF4-FFF2-40B4-BE49-F238E27FC236}">
                <a16:creationId xmlns:a16="http://schemas.microsoft.com/office/drawing/2014/main" id="{7266447E-6904-7DCA-0098-D66EE7EA57E0}"/>
              </a:ext>
            </a:extLst>
          </p:cNvPr>
          <p:cNvCxnSpPr>
            <a:cxnSpLocks/>
            <a:stCxn id="44" idx="3"/>
            <a:endCxn id="107" idx="1"/>
          </p:cNvCxnSpPr>
          <p:nvPr/>
        </p:nvCxnSpPr>
        <p:spPr>
          <a:xfrm flipV="1">
            <a:off x="9841095" y="1497024"/>
            <a:ext cx="373882" cy="4311026"/>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9" name="Rectangle: Rounded Corners 138">
            <a:extLst>
              <a:ext uri="{FF2B5EF4-FFF2-40B4-BE49-F238E27FC236}">
                <a16:creationId xmlns:a16="http://schemas.microsoft.com/office/drawing/2014/main" id="{EC1A203F-0E6F-A05A-4D67-E2E7A55569FB}"/>
              </a:ext>
            </a:extLst>
          </p:cNvPr>
          <p:cNvSpPr/>
          <p:nvPr/>
        </p:nvSpPr>
        <p:spPr>
          <a:xfrm>
            <a:off x="10216582" y="5139849"/>
            <a:ext cx="1276538" cy="603567"/>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Build application logic</a:t>
            </a:r>
          </a:p>
        </p:txBody>
      </p:sp>
      <p:cxnSp>
        <p:nvCxnSpPr>
          <p:cNvPr id="162" name="Straight Arrow Connector 161">
            <a:extLst>
              <a:ext uri="{FF2B5EF4-FFF2-40B4-BE49-F238E27FC236}">
                <a16:creationId xmlns:a16="http://schemas.microsoft.com/office/drawing/2014/main" id="{FC2A2E90-2AEB-E19D-D705-6F225ED74C9C}"/>
              </a:ext>
            </a:extLst>
          </p:cNvPr>
          <p:cNvCxnSpPr>
            <a:cxnSpLocks/>
            <a:stCxn id="139" idx="2"/>
            <a:endCxn id="98" idx="0"/>
          </p:cNvCxnSpPr>
          <p:nvPr/>
        </p:nvCxnSpPr>
        <p:spPr>
          <a:xfrm flipH="1">
            <a:off x="10853246" y="5743416"/>
            <a:ext cx="1605" cy="49064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E5B995C-AB45-1FFB-FE11-86A613CB8765}"/>
              </a:ext>
            </a:extLst>
          </p:cNvPr>
          <p:cNvCxnSpPr>
            <a:cxnSpLocks/>
            <a:stCxn id="46" idx="2"/>
            <a:endCxn id="157" idx="0"/>
          </p:cNvCxnSpPr>
          <p:nvPr/>
        </p:nvCxnSpPr>
        <p:spPr>
          <a:xfrm flipH="1">
            <a:off x="5831287" y="3485496"/>
            <a:ext cx="1605" cy="1987383"/>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D7E5C539-13AB-2E11-BFFB-FD2D983A7B52}"/>
              </a:ext>
            </a:extLst>
          </p:cNvPr>
          <p:cNvCxnSpPr>
            <a:cxnSpLocks/>
            <a:stCxn id="157" idx="2"/>
            <a:endCxn id="98" idx="2"/>
          </p:cNvCxnSpPr>
          <p:nvPr/>
        </p:nvCxnSpPr>
        <p:spPr>
          <a:xfrm rot="16200000" flipH="1">
            <a:off x="8032273" y="3875459"/>
            <a:ext cx="379424" cy="4781397"/>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E2714767-90CC-A2BA-1F4C-44D6C8EF926C}"/>
              </a:ext>
            </a:extLst>
          </p:cNvPr>
          <p:cNvSpPr txBox="1"/>
          <p:nvPr/>
        </p:nvSpPr>
        <p:spPr>
          <a:xfrm>
            <a:off x="6339498" y="5458016"/>
            <a:ext cx="48112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prstClr val="black"/>
                </a:solidFill>
                <a:effectLst/>
                <a:uLnTx/>
                <a:uFillTx/>
                <a:latin typeface="Calibri" panose="020F0502020204030204"/>
                <a:ea typeface="+mn-ea"/>
                <a:cs typeface="+mn-cs"/>
              </a:rPr>
              <a:t>No</a:t>
            </a:r>
          </a:p>
        </p:txBody>
      </p:sp>
      <p:sp>
        <p:nvSpPr>
          <p:cNvPr id="38" name="TextBox 37">
            <a:extLst>
              <a:ext uri="{FF2B5EF4-FFF2-40B4-BE49-F238E27FC236}">
                <a16:creationId xmlns:a16="http://schemas.microsoft.com/office/drawing/2014/main" id="{BC3E4316-F1C5-542D-C753-C3FDAC9D828F}"/>
              </a:ext>
            </a:extLst>
          </p:cNvPr>
          <p:cNvSpPr txBox="1"/>
          <p:nvPr/>
        </p:nvSpPr>
        <p:spPr>
          <a:xfrm>
            <a:off x="7992471" y="5526972"/>
            <a:ext cx="48112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prstClr val="black"/>
                </a:solidFill>
                <a:effectLst/>
                <a:uLnTx/>
                <a:uFillTx/>
                <a:latin typeface="Calibri" panose="020F0502020204030204"/>
                <a:ea typeface="+mn-ea"/>
                <a:cs typeface="+mn-cs"/>
              </a:rPr>
              <a:t>No</a:t>
            </a:r>
          </a:p>
        </p:txBody>
      </p:sp>
      <p:sp>
        <p:nvSpPr>
          <p:cNvPr id="39" name="TextBox 38">
            <a:extLst>
              <a:ext uri="{FF2B5EF4-FFF2-40B4-BE49-F238E27FC236}">
                <a16:creationId xmlns:a16="http://schemas.microsoft.com/office/drawing/2014/main" id="{62E024F9-64F9-BDFB-A55C-AB7BF3371486}"/>
              </a:ext>
            </a:extLst>
          </p:cNvPr>
          <p:cNvSpPr txBox="1"/>
          <p:nvPr/>
        </p:nvSpPr>
        <p:spPr>
          <a:xfrm>
            <a:off x="9686770" y="5477964"/>
            <a:ext cx="48112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schemeClr val="bg1">
                    <a:lumMod val="65000"/>
                  </a:schemeClr>
                </a:solidFill>
                <a:effectLst/>
                <a:uLnTx/>
                <a:uFillTx/>
                <a:latin typeface="Calibri" panose="020F0502020204030204"/>
                <a:ea typeface="+mn-ea"/>
                <a:cs typeface="+mn-cs"/>
              </a:rPr>
              <a:t>No</a:t>
            </a:r>
          </a:p>
        </p:txBody>
      </p:sp>
      <p:sp>
        <p:nvSpPr>
          <p:cNvPr id="40" name="TextBox 39">
            <a:extLst>
              <a:ext uri="{FF2B5EF4-FFF2-40B4-BE49-F238E27FC236}">
                <a16:creationId xmlns:a16="http://schemas.microsoft.com/office/drawing/2014/main" id="{0949FC08-3BBD-EF3D-49E8-A34ADC72EAE6}"/>
              </a:ext>
            </a:extLst>
          </p:cNvPr>
          <p:cNvSpPr txBox="1"/>
          <p:nvPr/>
        </p:nvSpPr>
        <p:spPr>
          <a:xfrm>
            <a:off x="7502653" y="6119858"/>
            <a:ext cx="48112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prstClr val="black"/>
                </a:solidFill>
                <a:effectLst/>
                <a:uLnTx/>
                <a:uFillTx/>
                <a:latin typeface="Calibri" panose="020F0502020204030204"/>
                <a:ea typeface="+mn-ea"/>
                <a:cs typeface="+mn-cs"/>
              </a:rPr>
              <a:t>Yes</a:t>
            </a:r>
          </a:p>
        </p:txBody>
      </p:sp>
      <p:sp>
        <p:nvSpPr>
          <p:cNvPr id="41" name="TextBox 40">
            <a:extLst>
              <a:ext uri="{FF2B5EF4-FFF2-40B4-BE49-F238E27FC236}">
                <a16:creationId xmlns:a16="http://schemas.microsoft.com/office/drawing/2014/main" id="{0D473A05-50E2-CB22-2B41-0B47D7FF4D67}"/>
              </a:ext>
            </a:extLst>
          </p:cNvPr>
          <p:cNvSpPr txBox="1"/>
          <p:nvPr/>
        </p:nvSpPr>
        <p:spPr>
          <a:xfrm>
            <a:off x="5824324" y="6107158"/>
            <a:ext cx="48112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prstClr val="black"/>
                </a:solidFill>
                <a:effectLst/>
                <a:uLnTx/>
                <a:uFillTx/>
                <a:latin typeface="Calibri" panose="020F0502020204030204"/>
                <a:ea typeface="+mn-ea"/>
                <a:cs typeface="+mn-cs"/>
              </a:rPr>
              <a:t>Yes</a:t>
            </a:r>
          </a:p>
        </p:txBody>
      </p:sp>
      <p:sp>
        <p:nvSpPr>
          <p:cNvPr id="43" name="TextBox 42">
            <a:extLst>
              <a:ext uri="{FF2B5EF4-FFF2-40B4-BE49-F238E27FC236}">
                <a16:creationId xmlns:a16="http://schemas.microsoft.com/office/drawing/2014/main" id="{4916E359-347B-31BF-99D1-CF13A9F27647}"/>
              </a:ext>
            </a:extLst>
          </p:cNvPr>
          <p:cNvSpPr txBox="1"/>
          <p:nvPr/>
        </p:nvSpPr>
        <p:spPr>
          <a:xfrm>
            <a:off x="9229725" y="6119858"/>
            <a:ext cx="42521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schemeClr val="bg1">
                    <a:lumMod val="65000"/>
                  </a:schemeClr>
                </a:solidFill>
                <a:effectLst/>
                <a:uLnTx/>
                <a:uFillTx/>
                <a:latin typeface="Calibri" panose="020F0502020204030204"/>
                <a:ea typeface="+mn-ea"/>
                <a:cs typeface="+mn-cs"/>
              </a:rPr>
              <a:t>Yes</a:t>
            </a:r>
          </a:p>
        </p:txBody>
      </p:sp>
      <p:sp>
        <p:nvSpPr>
          <p:cNvPr id="154" name="TextBox 153">
            <a:extLst>
              <a:ext uri="{FF2B5EF4-FFF2-40B4-BE49-F238E27FC236}">
                <a16:creationId xmlns:a16="http://schemas.microsoft.com/office/drawing/2014/main" id="{6DF7231A-8632-F0FA-3B36-4F570D73DA3C}"/>
              </a:ext>
            </a:extLst>
          </p:cNvPr>
          <p:cNvSpPr txBox="1"/>
          <p:nvPr/>
        </p:nvSpPr>
        <p:spPr>
          <a:xfrm>
            <a:off x="1208720" y="1390815"/>
            <a:ext cx="48112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a:ln>
                  <a:noFill/>
                </a:ln>
                <a:solidFill>
                  <a:schemeClr val="bg1">
                    <a:lumMod val="65000"/>
                  </a:schemeClr>
                </a:solidFill>
                <a:effectLst/>
                <a:uLnTx/>
                <a:uFillTx/>
                <a:latin typeface="Calibri" panose="020F0502020204030204"/>
                <a:ea typeface="+mn-ea"/>
                <a:cs typeface="+mn-cs"/>
              </a:rPr>
              <a:t>Start</a:t>
            </a:r>
          </a:p>
        </p:txBody>
      </p:sp>
      <p:sp>
        <p:nvSpPr>
          <p:cNvPr id="155" name="TextBox 154">
            <a:extLst>
              <a:ext uri="{FF2B5EF4-FFF2-40B4-BE49-F238E27FC236}">
                <a16:creationId xmlns:a16="http://schemas.microsoft.com/office/drawing/2014/main" id="{36EC6BED-036F-63EF-7D2D-6452EC441F26}"/>
              </a:ext>
            </a:extLst>
          </p:cNvPr>
          <p:cNvSpPr txBox="1"/>
          <p:nvPr/>
        </p:nvSpPr>
        <p:spPr>
          <a:xfrm>
            <a:off x="11058457" y="6301963"/>
            <a:ext cx="48112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a:ln>
                  <a:noFill/>
                </a:ln>
                <a:solidFill>
                  <a:schemeClr val="bg1">
                    <a:lumMod val="65000"/>
                  </a:schemeClr>
                </a:solidFill>
                <a:effectLst/>
                <a:uLnTx/>
                <a:uFillTx/>
                <a:latin typeface="Calibri" panose="020F0502020204030204"/>
                <a:ea typeface="+mn-ea"/>
                <a:cs typeface="+mn-cs"/>
              </a:rPr>
              <a:t>End</a:t>
            </a:r>
          </a:p>
        </p:txBody>
      </p:sp>
      <p:sp>
        <p:nvSpPr>
          <p:cNvPr id="198" name="Rectangle: Rounded Corners 197">
            <a:extLst>
              <a:ext uri="{FF2B5EF4-FFF2-40B4-BE49-F238E27FC236}">
                <a16:creationId xmlns:a16="http://schemas.microsoft.com/office/drawing/2014/main" id="{9F341337-CAB6-2BE6-BDB9-86BDAE8737B5}"/>
              </a:ext>
            </a:extLst>
          </p:cNvPr>
          <p:cNvSpPr/>
          <p:nvPr/>
        </p:nvSpPr>
        <p:spPr>
          <a:xfrm>
            <a:off x="6840646" y="2052116"/>
            <a:ext cx="1276538" cy="60356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err="1">
                <a:ln>
                  <a:noFill/>
                </a:ln>
                <a:solidFill>
                  <a:prstClr val="white"/>
                </a:solidFill>
                <a:effectLst/>
                <a:uLnTx/>
                <a:uFillTx/>
                <a:latin typeface="Calibri" panose="020F0502020204030204"/>
                <a:ea typeface="+mn-ea"/>
                <a:cs typeface="+mn-cs"/>
              </a:rPr>
              <a:t>Improve</a:t>
            </a: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nl-NL" sz="1050" b="0" i="0" u="none" strike="noStrike" kern="1200" cap="none" spc="0" normalizeH="0" baseline="0" noProof="0" err="1">
                <a:ln>
                  <a:noFill/>
                </a:ln>
                <a:solidFill>
                  <a:prstClr val="white"/>
                </a:solidFill>
                <a:effectLst/>
                <a:uLnTx/>
                <a:uFillTx/>
                <a:latin typeface="Calibri" panose="020F0502020204030204"/>
                <a:ea typeface="+mn-ea"/>
                <a:cs typeface="+mn-cs"/>
              </a:rPr>
              <a:t>operation</a:t>
            </a: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 of </a:t>
            </a:r>
            <a:r>
              <a:rPr kumimoji="0" lang="nl-NL" sz="1050" b="0" i="0" u="none" strike="noStrike" kern="1200" cap="none" spc="0" normalizeH="0" baseline="0" noProof="0" err="1">
                <a:ln>
                  <a:noFill/>
                </a:ln>
                <a:solidFill>
                  <a:prstClr val="white"/>
                </a:solidFill>
                <a:effectLst/>
                <a:uLnTx/>
                <a:uFillTx/>
                <a:latin typeface="Calibri" panose="020F0502020204030204"/>
                <a:ea typeface="+mn-ea"/>
                <a:cs typeface="+mn-cs"/>
              </a:rPr>
              <a:t>integration</a:t>
            </a:r>
            <a:endParaRPr kumimoji="0" lang="nl-NL"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0" name="Straight Arrow Connector 199">
            <a:extLst>
              <a:ext uri="{FF2B5EF4-FFF2-40B4-BE49-F238E27FC236}">
                <a16:creationId xmlns:a16="http://schemas.microsoft.com/office/drawing/2014/main" id="{A092CE37-1766-F967-1A3A-F12568B97CC4}"/>
              </a:ext>
            </a:extLst>
          </p:cNvPr>
          <p:cNvCxnSpPr>
            <a:cxnSpLocks/>
            <a:stCxn id="198" idx="2"/>
            <a:endCxn id="112" idx="0"/>
          </p:cNvCxnSpPr>
          <p:nvPr/>
        </p:nvCxnSpPr>
        <p:spPr>
          <a:xfrm>
            <a:off x="7478915" y="2655683"/>
            <a:ext cx="0" cy="283111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Flowchart: Alternate Process 2">
            <a:extLst>
              <a:ext uri="{FF2B5EF4-FFF2-40B4-BE49-F238E27FC236}">
                <a16:creationId xmlns:a16="http://schemas.microsoft.com/office/drawing/2014/main" id="{FDE1658E-8EDB-5B14-C647-E18B71FBCB59}"/>
              </a:ext>
            </a:extLst>
          </p:cNvPr>
          <p:cNvSpPr/>
          <p:nvPr/>
        </p:nvSpPr>
        <p:spPr>
          <a:xfrm>
            <a:off x="1224583" y="2024456"/>
            <a:ext cx="1266243" cy="603567"/>
          </a:xfrm>
          <a:prstGeom prst="flowChartAlternateProcess">
            <a:avLst/>
          </a:prstGeom>
          <a:solidFill>
            <a:schemeClr val="accent6">
              <a:lumMod val="40000"/>
              <a:lumOff val="6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panose="020F0502020204030204"/>
                <a:ea typeface="+mn-ea"/>
                <a:cs typeface="+mn-cs"/>
              </a:rPr>
              <a:t>Set AM </a:t>
            </a: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goals &amp; </a:t>
            </a:r>
            <a:r>
              <a:rPr kumimoji="0" lang="nl-NL" sz="1050" b="0" i="0" u="none" strike="noStrike" kern="1200" cap="none" spc="0" normalizeH="0" baseline="0" noProof="0" err="1">
                <a:ln>
                  <a:noFill/>
                </a:ln>
                <a:solidFill>
                  <a:prstClr val="white"/>
                </a:solidFill>
                <a:effectLst/>
                <a:uLnTx/>
                <a:uFillTx/>
                <a:latin typeface="Calibri" panose="020F0502020204030204"/>
                <a:ea typeface="+mn-ea"/>
                <a:cs typeface="+mn-cs"/>
              </a:rPr>
              <a:t>objectives</a:t>
            </a:r>
            <a:endParaRPr kumimoji="0" lang="nl-NL"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lowchart: Alternate Process 19">
            <a:extLst>
              <a:ext uri="{FF2B5EF4-FFF2-40B4-BE49-F238E27FC236}">
                <a16:creationId xmlns:a16="http://schemas.microsoft.com/office/drawing/2014/main" id="{6E4D725A-D4B5-4A27-031B-1CEA1487270A}"/>
              </a:ext>
            </a:extLst>
          </p:cNvPr>
          <p:cNvSpPr/>
          <p:nvPr/>
        </p:nvSpPr>
        <p:spPr>
          <a:xfrm>
            <a:off x="1219942" y="2853765"/>
            <a:ext cx="1278723" cy="603567"/>
          </a:xfrm>
          <a:prstGeom prst="flowChartAlternateProcess">
            <a:avLst/>
          </a:prstGeom>
          <a:solidFill>
            <a:schemeClr val="accent6">
              <a:lumMod val="40000"/>
              <a:lumOff val="6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panose="020F0502020204030204"/>
                <a:ea typeface="+mn-ea"/>
                <a:cs typeface="+mn-cs"/>
              </a:rPr>
              <a:t>Define asset data needs and requirements</a:t>
            </a:r>
          </a:p>
        </p:txBody>
      </p:sp>
      <p:cxnSp>
        <p:nvCxnSpPr>
          <p:cNvPr id="62" name="Straight Arrow Connector 61">
            <a:extLst>
              <a:ext uri="{FF2B5EF4-FFF2-40B4-BE49-F238E27FC236}">
                <a16:creationId xmlns:a16="http://schemas.microsoft.com/office/drawing/2014/main" id="{D2EAB5AA-2C13-0F01-5260-9F77BEACEE6B}"/>
              </a:ext>
            </a:extLst>
          </p:cNvPr>
          <p:cNvCxnSpPr>
            <a:cxnSpLocks/>
            <a:endCxn id="20" idx="0"/>
          </p:cNvCxnSpPr>
          <p:nvPr/>
        </p:nvCxnSpPr>
        <p:spPr>
          <a:xfrm>
            <a:off x="1858783" y="2628023"/>
            <a:ext cx="521" cy="22574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B1F50796-00B5-F9E6-B38A-0454E7581B4E}"/>
              </a:ext>
            </a:extLst>
          </p:cNvPr>
          <p:cNvSpPr/>
          <p:nvPr/>
        </p:nvSpPr>
        <p:spPr>
          <a:xfrm>
            <a:off x="2934096" y="1199160"/>
            <a:ext cx="1266243" cy="60356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panose="020F0502020204030204"/>
                <a:ea typeface="+mn-ea"/>
                <a:cs typeface="+mn-cs"/>
              </a:rPr>
              <a:t>Assess asset’s current state</a:t>
            </a:r>
            <a:endParaRPr kumimoji="0" lang="nl-NL"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111">
            <a:extLst>
              <a:ext uri="{FF2B5EF4-FFF2-40B4-BE49-F238E27FC236}">
                <a16:creationId xmlns:a16="http://schemas.microsoft.com/office/drawing/2014/main" id="{B6A44FC4-4EAE-A279-3D98-497AC6B40A11}"/>
              </a:ext>
            </a:extLst>
          </p:cNvPr>
          <p:cNvSpPr/>
          <p:nvPr/>
        </p:nvSpPr>
        <p:spPr>
          <a:xfrm>
            <a:off x="2892269" y="4625180"/>
            <a:ext cx="1361762" cy="603567"/>
          </a:xfrm>
          <a:prstGeom prst="diamond">
            <a:avLst/>
          </a:prstGeom>
        </p:spPr>
        <p:style>
          <a:lnRef idx="2">
            <a:schemeClr val="accent4">
              <a:shade val="15000"/>
            </a:schemeClr>
          </a:lnRef>
          <a:fillRef idx="1">
            <a:schemeClr val="accent4"/>
          </a:fillRef>
          <a:effectRef idx="0">
            <a:schemeClr val="accent4"/>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prstClr val="black"/>
                </a:solidFill>
                <a:effectLst/>
                <a:uLnTx/>
                <a:uFillTx/>
                <a:latin typeface="Calibri" panose="020F0502020204030204"/>
                <a:ea typeface="+mn-ea"/>
                <a:cs typeface="+mn-cs"/>
              </a:rPr>
              <a:t>Goals </a:t>
            </a:r>
            <a:r>
              <a:rPr kumimoji="0" lang="nl-NL" sz="900" b="0" i="0" u="none" strike="noStrike" kern="1200" cap="none" spc="0" normalizeH="0" baseline="0" noProof="0" err="1">
                <a:ln>
                  <a:noFill/>
                </a:ln>
                <a:solidFill>
                  <a:prstClr val="black"/>
                </a:solidFill>
                <a:effectLst/>
                <a:uLnTx/>
                <a:uFillTx/>
                <a:latin typeface="Calibri" panose="020F0502020204030204"/>
                <a:ea typeface="+mn-ea"/>
                <a:cs typeface="+mn-cs"/>
              </a:rPr>
              <a:t>achievable</a:t>
            </a:r>
            <a:r>
              <a:rPr kumimoji="0" lang="nl-NL" sz="9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75" name="TextBox 74">
            <a:extLst>
              <a:ext uri="{FF2B5EF4-FFF2-40B4-BE49-F238E27FC236}">
                <a16:creationId xmlns:a16="http://schemas.microsoft.com/office/drawing/2014/main" id="{FDF97859-2D3F-A77D-DBA8-AFE059BA0A27}"/>
              </a:ext>
            </a:extLst>
          </p:cNvPr>
          <p:cNvSpPr txBox="1"/>
          <p:nvPr/>
        </p:nvSpPr>
        <p:spPr>
          <a:xfrm>
            <a:off x="3569685" y="5192012"/>
            <a:ext cx="48112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prstClr val="black"/>
                </a:solidFill>
                <a:effectLst/>
                <a:uLnTx/>
                <a:uFillTx/>
                <a:latin typeface="Calibri" panose="020F0502020204030204"/>
                <a:ea typeface="+mn-ea"/>
                <a:cs typeface="+mn-cs"/>
              </a:rPr>
              <a:t>Yes</a:t>
            </a:r>
          </a:p>
        </p:txBody>
      </p:sp>
      <p:cxnSp>
        <p:nvCxnSpPr>
          <p:cNvPr id="76" name="Straight Arrow Connector 75">
            <a:extLst>
              <a:ext uri="{FF2B5EF4-FFF2-40B4-BE49-F238E27FC236}">
                <a16:creationId xmlns:a16="http://schemas.microsoft.com/office/drawing/2014/main" id="{CA457B7C-700B-7738-336F-565D3E1D1DDB}"/>
              </a:ext>
            </a:extLst>
          </p:cNvPr>
          <p:cNvCxnSpPr>
            <a:cxnSpLocks/>
            <a:stCxn id="47" idx="2"/>
            <a:endCxn id="6" idx="0"/>
          </p:cNvCxnSpPr>
          <p:nvPr/>
        </p:nvCxnSpPr>
        <p:spPr>
          <a:xfrm>
            <a:off x="3567218" y="1802727"/>
            <a:ext cx="5148" cy="225597"/>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5" name="Connector: Elbow 84">
            <a:extLst>
              <a:ext uri="{FF2B5EF4-FFF2-40B4-BE49-F238E27FC236}">
                <a16:creationId xmlns:a16="http://schemas.microsoft.com/office/drawing/2014/main" id="{6FAEE76D-860F-A277-B876-E01F899F9A4C}"/>
              </a:ext>
            </a:extLst>
          </p:cNvPr>
          <p:cNvCxnSpPr>
            <a:cxnSpLocks/>
            <a:stCxn id="50" idx="1"/>
            <a:endCxn id="3" idx="1"/>
          </p:cNvCxnSpPr>
          <p:nvPr/>
        </p:nvCxnSpPr>
        <p:spPr>
          <a:xfrm rot="10800000">
            <a:off x="1224583" y="2326240"/>
            <a:ext cx="1667686" cy="2600724"/>
          </a:xfrm>
          <a:prstGeom prst="bentConnector3">
            <a:avLst>
              <a:gd name="adj1" fmla="val 113708"/>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8F65B8BE-6762-0084-9B92-9DFA20EB140B}"/>
              </a:ext>
            </a:extLst>
          </p:cNvPr>
          <p:cNvSpPr txBox="1"/>
          <p:nvPr/>
        </p:nvSpPr>
        <p:spPr>
          <a:xfrm>
            <a:off x="2548507" y="4655976"/>
            <a:ext cx="48112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prstClr val="black"/>
                </a:solidFill>
                <a:effectLst/>
                <a:uLnTx/>
                <a:uFillTx/>
                <a:latin typeface="Calibri" panose="020F0502020204030204"/>
                <a:ea typeface="+mn-ea"/>
                <a:cs typeface="+mn-cs"/>
              </a:rPr>
              <a:t>No</a:t>
            </a:r>
          </a:p>
        </p:txBody>
      </p:sp>
      <p:sp>
        <p:nvSpPr>
          <p:cNvPr id="7" name="Rectangle: Rounded Corners 6">
            <a:extLst>
              <a:ext uri="{FF2B5EF4-FFF2-40B4-BE49-F238E27FC236}">
                <a16:creationId xmlns:a16="http://schemas.microsoft.com/office/drawing/2014/main" id="{77BB874A-BB76-F0AE-FC79-844FCE69523A}"/>
              </a:ext>
            </a:extLst>
          </p:cNvPr>
          <p:cNvSpPr/>
          <p:nvPr/>
        </p:nvSpPr>
        <p:spPr>
          <a:xfrm>
            <a:off x="10214977" y="1996942"/>
            <a:ext cx="1276538" cy="703908"/>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Design integration architecture; understand sources</a:t>
            </a:r>
          </a:p>
        </p:txBody>
      </p:sp>
      <p:sp>
        <p:nvSpPr>
          <p:cNvPr id="11" name="Rectangle: Rounded Corners 10">
            <a:extLst>
              <a:ext uri="{FF2B5EF4-FFF2-40B4-BE49-F238E27FC236}">
                <a16:creationId xmlns:a16="http://schemas.microsoft.com/office/drawing/2014/main" id="{F3BEE0C9-C2E4-F477-02EA-6750D1A6E3E1}"/>
              </a:ext>
            </a:extLst>
          </p:cNvPr>
          <p:cNvSpPr/>
          <p:nvPr/>
        </p:nvSpPr>
        <p:spPr>
          <a:xfrm>
            <a:off x="10214977" y="2915717"/>
            <a:ext cx="1276538" cy="717831"/>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Select integration tools and platforms</a:t>
            </a:r>
          </a:p>
        </p:txBody>
      </p:sp>
      <p:cxnSp>
        <p:nvCxnSpPr>
          <p:cNvPr id="21" name="Straight Arrow Connector 20">
            <a:extLst>
              <a:ext uri="{FF2B5EF4-FFF2-40B4-BE49-F238E27FC236}">
                <a16:creationId xmlns:a16="http://schemas.microsoft.com/office/drawing/2014/main" id="{3FEDAAB3-C136-27F2-59A2-452CF5190B6B}"/>
              </a:ext>
            </a:extLst>
          </p:cNvPr>
          <p:cNvCxnSpPr>
            <a:cxnSpLocks/>
            <a:stCxn id="7" idx="2"/>
            <a:endCxn id="11" idx="0"/>
          </p:cNvCxnSpPr>
          <p:nvPr/>
        </p:nvCxnSpPr>
        <p:spPr>
          <a:xfrm>
            <a:off x="10853246" y="2700850"/>
            <a:ext cx="0" cy="214867"/>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B87EA904-B901-8815-B00C-9DFC9BCD9484}"/>
              </a:ext>
            </a:extLst>
          </p:cNvPr>
          <p:cNvSpPr/>
          <p:nvPr/>
        </p:nvSpPr>
        <p:spPr>
          <a:xfrm>
            <a:off x="10214977" y="3839452"/>
            <a:ext cx="1276538" cy="1061401"/>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Pre-processing: </a:t>
            </a:r>
            <a:r>
              <a:rPr kumimoji="0" lang="nl-NL" sz="1050" b="0" i="0" u="none" strike="noStrike" kern="1200" cap="none" spc="0" normalizeH="0" baseline="0" noProof="0" err="1">
                <a:ln>
                  <a:noFill/>
                </a:ln>
                <a:solidFill>
                  <a:prstClr val="white"/>
                </a:solidFill>
                <a:effectLst/>
                <a:uLnTx/>
                <a:uFillTx/>
                <a:latin typeface="Calibri" panose="020F0502020204030204"/>
                <a:ea typeface="+mn-ea"/>
                <a:cs typeface="+mn-cs"/>
              </a:rPr>
              <a:t>Develop</a:t>
            </a: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 test </a:t>
            </a:r>
            <a:r>
              <a:rPr kumimoji="0" lang="nl-NL" sz="1050" b="0" i="0" u="none" strike="noStrike" kern="1200" cap="none" spc="0" normalizeH="0" baseline="0" noProof="0" err="1">
                <a:ln>
                  <a:noFill/>
                </a:ln>
                <a:solidFill>
                  <a:prstClr val="white"/>
                </a:solidFill>
                <a:effectLst/>
                <a:uLnTx/>
                <a:uFillTx/>
                <a:latin typeface="Calibri" panose="020F0502020204030204"/>
                <a:ea typeface="+mn-ea"/>
                <a:cs typeface="+mn-cs"/>
              </a:rPr>
              <a:t>and</a:t>
            </a: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nl-NL" sz="1050" b="0" i="0" u="none" strike="noStrike" kern="1200" cap="none" spc="0" normalizeH="0" baseline="0" noProof="0" err="1">
                <a:ln>
                  <a:noFill/>
                </a:ln>
                <a:solidFill>
                  <a:prstClr val="white"/>
                </a:solidFill>
                <a:effectLst/>
                <a:uLnTx/>
                <a:uFillTx/>
                <a:latin typeface="Calibri" panose="020F0502020204030204"/>
                <a:ea typeface="+mn-ea"/>
                <a:cs typeface="+mn-cs"/>
              </a:rPr>
              <a:t>deploy</a:t>
            </a: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 solution</a:t>
            </a:r>
          </a:p>
        </p:txBody>
      </p:sp>
      <p:cxnSp>
        <p:nvCxnSpPr>
          <p:cNvPr id="23" name="Straight Arrow Connector 22">
            <a:extLst>
              <a:ext uri="{FF2B5EF4-FFF2-40B4-BE49-F238E27FC236}">
                <a16:creationId xmlns:a16="http://schemas.microsoft.com/office/drawing/2014/main" id="{302B0A98-BBEF-C9E6-E072-16214C4521AD}"/>
              </a:ext>
            </a:extLst>
          </p:cNvPr>
          <p:cNvCxnSpPr>
            <a:cxnSpLocks/>
            <a:stCxn id="11" idx="2"/>
            <a:endCxn id="22" idx="0"/>
          </p:cNvCxnSpPr>
          <p:nvPr/>
        </p:nvCxnSpPr>
        <p:spPr>
          <a:xfrm>
            <a:off x="10853246" y="3633548"/>
            <a:ext cx="0" cy="20590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1B5C6F6-E21D-0735-2B78-5032C76E126C}"/>
              </a:ext>
            </a:extLst>
          </p:cNvPr>
          <p:cNvCxnSpPr>
            <a:cxnSpLocks/>
            <a:stCxn id="37" idx="2"/>
            <a:endCxn id="46" idx="0"/>
          </p:cNvCxnSpPr>
          <p:nvPr/>
        </p:nvCxnSpPr>
        <p:spPr>
          <a:xfrm flipH="1">
            <a:off x="5832892" y="2655684"/>
            <a:ext cx="1" cy="226245"/>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id="{05E613C3-6AE7-7B49-A392-D7EE54591A16}"/>
              </a:ext>
            </a:extLst>
          </p:cNvPr>
          <p:cNvSpPr/>
          <p:nvPr/>
        </p:nvSpPr>
        <p:spPr>
          <a:xfrm>
            <a:off x="5194623" y="2030623"/>
            <a:ext cx="1276539" cy="62506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err="1">
                <a:ln>
                  <a:noFill/>
                </a:ln>
                <a:solidFill>
                  <a:prstClr val="white"/>
                </a:solidFill>
                <a:effectLst/>
                <a:uLnTx/>
                <a:uFillTx/>
                <a:latin typeface="Calibri" panose="020F0502020204030204"/>
                <a:ea typeface="+mn-ea"/>
                <a:cs typeface="+mn-cs"/>
              </a:rPr>
              <a:t>Perform</a:t>
            </a: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 data </a:t>
            </a:r>
            <a:r>
              <a:rPr kumimoji="0" lang="nl-NL" sz="1050" b="0" i="0" u="none" strike="noStrike" kern="1200" cap="none" spc="0" normalizeH="0" baseline="0" noProof="0" err="1">
                <a:ln>
                  <a:noFill/>
                </a:ln>
                <a:solidFill>
                  <a:prstClr val="white"/>
                </a:solidFill>
                <a:effectLst/>
                <a:uLnTx/>
                <a:uFillTx/>
                <a:latin typeface="Calibri" panose="020F0502020204030204"/>
                <a:ea typeface="+mn-ea"/>
                <a:cs typeface="+mn-cs"/>
              </a:rPr>
              <a:t>quality</a:t>
            </a: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 assessment</a:t>
            </a:r>
          </a:p>
        </p:txBody>
      </p:sp>
      <p:cxnSp>
        <p:nvCxnSpPr>
          <p:cNvPr id="73" name="Straight Arrow Connector 72">
            <a:extLst>
              <a:ext uri="{FF2B5EF4-FFF2-40B4-BE49-F238E27FC236}">
                <a16:creationId xmlns:a16="http://schemas.microsoft.com/office/drawing/2014/main" id="{4D87BAAA-1E8F-4BF7-B300-E1B042CE8157}"/>
              </a:ext>
            </a:extLst>
          </p:cNvPr>
          <p:cNvCxnSpPr>
            <a:cxnSpLocks/>
            <a:stCxn id="22" idx="2"/>
            <a:endCxn id="139" idx="0"/>
          </p:cNvCxnSpPr>
          <p:nvPr/>
        </p:nvCxnSpPr>
        <p:spPr>
          <a:xfrm>
            <a:off x="10853246" y="4900853"/>
            <a:ext cx="1605" cy="23899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7" name="Rectangle: Rounded Corners 106">
            <a:extLst>
              <a:ext uri="{FF2B5EF4-FFF2-40B4-BE49-F238E27FC236}">
                <a16:creationId xmlns:a16="http://schemas.microsoft.com/office/drawing/2014/main" id="{392ECAA1-75FE-6524-6555-8BF7987B9E8C}"/>
              </a:ext>
            </a:extLst>
          </p:cNvPr>
          <p:cNvSpPr/>
          <p:nvPr/>
        </p:nvSpPr>
        <p:spPr>
          <a:xfrm>
            <a:off x="10214977" y="1195240"/>
            <a:ext cx="1269608" cy="603567"/>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Define data gap</a:t>
            </a:r>
          </a:p>
        </p:txBody>
      </p:sp>
      <p:sp>
        <p:nvSpPr>
          <p:cNvPr id="69" name="Rectangle: Rounded Corners 68">
            <a:extLst>
              <a:ext uri="{FF2B5EF4-FFF2-40B4-BE49-F238E27FC236}">
                <a16:creationId xmlns:a16="http://schemas.microsoft.com/office/drawing/2014/main" id="{985E9CE4-5424-7BC6-385C-281336C4E33F}"/>
              </a:ext>
            </a:extLst>
          </p:cNvPr>
          <p:cNvSpPr/>
          <p:nvPr/>
        </p:nvSpPr>
        <p:spPr>
          <a:xfrm>
            <a:off x="8546244" y="1188826"/>
            <a:ext cx="1276538" cy="603567"/>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err="1">
                <a:ln>
                  <a:noFill/>
                </a:ln>
                <a:solidFill>
                  <a:prstClr val="white"/>
                </a:solidFill>
                <a:effectLst/>
                <a:uLnTx/>
                <a:uFillTx/>
                <a:latin typeface="Calibri" panose="020F0502020204030204"/>
                <a:ea typeface="+mn-ea"/>
                <a:cs typeface="+mn-cs"/>
              </a:rPr>
              <a:t>Define</a:t>
            </a: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data &amp; system </a:t>
            </a:r>
            <a:r>
              <a:rPr kumimoji="0" lang="nl-NL" sz="1050" b="0" i="0" u="none" strike="noStrike" kern="1200" cap="none" spc="0" normalizeH="0" baseline="0" noProof="0" err="1">
                <a:ln>
                  <a:noFill/>
                </a:ln>
                <a:solidFill>
                  <a:prstClr val="white"/>
                </a:solidFill>
                <a:effectLst/>
                <a:uLnTx/>
                <a:uFillTx/>
                <a:latin typeface="Calibri" panose="020F0502020204030204"/>
                <a:ea typeface="+mn-ea"/>
                <a:cs typeface="+mn-cs"/>
              </a:rPr>
              <a:t>requirements</a:t>
            </a:r>
            <a:endParaRPr kumimoji="0" lang="nl-NL"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9" name="Straight Arrow Connector 78">
            <a:extLst>
              <a:ext uri="{FF2B5EF4-FFF2-40B4-BE49-F238E27FC236}">
                <a16:creationId xmlns:a16="http://schemas.microsoft.com/office/drawing/2014/main" id="{DB37FF9B-127D-4535-4175-B96340925A48}"/>
              </a:ext>
            </a:extLst>
          </p:cNvPr>
          <p:cNvCxnSpPr>
            <a:cxnSpLocks/>
            <a:stCxn id="69" idx="2"/>
            <a:endCxn id="4" idx="0"/>
          </p:cNvCxnSpPr>
          <p:nvPr/>
        </p:nvCxnSpPr>
        <p:spPr>
          <a:xfrm>
            <a:off x="9184513" y="1792393"/>
            <a:ext cx="0" cy="255105"/>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7" name="Oval 111">
            <a:extLst>
              <a:ext uri="{FF2B5EF4-FFF2-40B4-BE49-F238E27FC236}">
                <a16:creationId xmlns:a16="http://schemas.microsoft.com/office/drawing/2014/main" id="{55825140-D8EB-7212-DBD9-B55D3404D91B}"/>
              </a:ext>
            </a:extLst>
          </p:cNvPr>
          <p:cNvSpPr/>
          <p:nvPr/>
        </p:nvSpPr>
        <p:spPr>
          <a:xfrm>
            <a:off x="5171729" y="5472879"/>
            <a:ext cx="1319115" cy="603567"/>
          </a:xfrm>
          <a:prstGeom prst="diamond">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prstClr val="black"/>
                </a:solidFill>
                <a:effectLst/>
                <a:uLnTx/>
                <a:uFillTx/>
                <a:latin typeface="Calibri" panose="020F0502020204030204"/>
                <a:ea typeface="+mn-ea"/>
                <a:cs typeface="+mn-cs"/>
              </a:rPr>
              <a:t>Goals </a:t>
            </a:r>
            <a:r>
              <a:rPr kumimoji="0" lang="nl-NL" sz="900" b="0" i="0" u="none" strike="noStrike" kern="1200" cap="none" spc="0" normalizeH="0" baseline="0" noProof="0" err="1">
                <a:ln>
                  <a:noFill/>
                </a:ln>
                <a:solidFill>
                  <a:prstClr val="black"/>
                </a:solidFill>
                <a:effectLst/>
                <a:uLnTx/>
                <a:uFillTx/>
                <a:latin typeface="Calibri" panose="020F0502020204030204"/>
                <a:ea typeface="+mn-ea"/>
                <a:cs typeface="+mn-cs"/>
              </a:rPr>
              <a:t>achieved</a:t>
            </a:r>
            <a:r>
              <a:rPr kumimoji="0" lang="nl-NL" sz="9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44" name="Oval 111">
            <a:extLst>
              <a:ext uri="{FF2B5EF4-FFF2-40B4-BE49-F238E27FC236}">
                <a16:creationId xmlns:a16="http://schemas.microsoft.com/office/drawing/2014/main" id="{E72AFAC0-D2DD-62C6-5D0A-154CF09A7027}"/>
              </a:ext>
            </a:extLst>
          </p:cNvPr>
          <p:cNvSpPr/>
          <p:nvPr/>
        </p:nvSpPr>
        <p:spPr>
          <a:xfrm>
            <a:off x="8521980" y="5506266"/>
            <a:ext cx="1319115" cy="603567"/>
          </a:xfrm>
          <a:prstGeom prst="diamond">
            <a:avLst/>
          </a:prstGeom>
          <a:solidFill>
            <a:schemeClr val="accent4">
              <a:lumMod val="20000"/>
              <a:lumOff val="8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schemeClr val="bg1">
                    <a:lumMod val="65000"/>
                  </a:schemeClr>
                </a:solidFill>
                <a:effectLst/>
                <a:uLnTx/>
                <a:uFillTx/>
                <a:latin typeface="Calibri" panose="020F0502020204030204"/>
                <a:ea typeface="+mn-ea"/>
                <a:cs typeface="+mn-cs"/>
              </a:rPr>
              <a:t>Goals </a:t>
            </a:r>
            <a:r>
              <a:rPr kumimoji="0" lang="nl-NL" sz="900" b="0" i="0" u="none" strike="noStrike" kern="1200" cap="none" spc="0" normalizeH="0" baseline="0" noProof="0" err="1">
                <a:ln>
                  <a:noFill/>
                </a:ln>
                <a:solidFill>
                  <a:schemeClr val="bg1">
                    <a:lumMod val="65000"/>
                  </a:schemeClr>
                </a:solidFill>
                <a:effectLst/>
                <a:uLnTx/>
                <a:uFillTx/>
                <a:latin typeface="Calibri" panose="020F0502020204030204"/>
                <a:ea typeface="+mn-ea"/>
                <a:cs typeface="+mn-cs"/>
              </a:rPr>
              <a:t>achieved</a:t>
            </a:r>
            <a:r>
              <a:rPr kumimoji="0" lang="nl-NL" sz="900" b="0" i="0" u="none" strike="noStrike" kern="1200" cap="none" spc="0" normalizeH="0" baseline="0" noProof="0">
                <a:ln>
                  <a:noFill/>
                </a:ln>
                <a:solidFill>
                  <a:schemeClr val="bg1">
                    <a:lumMod val="65000"/>
                  </a:schemeClr>
                </a:solidFill>
                <a:effectLst/>
                <a:uLnTx/>
                <a:uFillTx/>
                <a:latin typeface="Calibri" panose="020F0502020204030204"/>
                <a:ea typeface="+mn-ea"/>
                <a:cs typeface="+mn-cs"/>
              </a:rPr>
              <a:t>?</a:t>
            </a:r>
          </a:p>
        </p:txBody>
      </p:sp>
      <p:cxnSp>
        <p:nvCxnSpPr>
          <p:cNvPr id="81" name="Connector: Elbow 80">
            <a:extLst>
              <a:ext uri="{FF2B5EF4-FFF2-40B4-BE49-F238E27FC236}">
                <a16:creationId xmlns:a16="http://schemas.microsoft.com/office/drawing/2014/main" id="{9C2818DE-2921-E875-8CB1-3027835E24F3}"/>
              </a:ext>
            </a:extLst>
          </p:cNvPr>
          <p:cNvCxnSpPr>
            <a:cxnSpLocks/>
          </p:cNvCxnSpPr>
          <p:nvPr/>
        </p:nvCxnSpPr>
        <p:spPr>
          <a:xfrm flipV="1">
            <a:off x="6469966" y="1480460"/>
            <a:ext cx="404798" cy="4292495"/>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8CE9DCFB-A370-03FE-45E6-261B6D732668}"/>
              </a:ext>
            </a:extLst>
          </p:cNvPr>
          <p:cNvSpPr/>
          <p:nvPr/>
        </p:nvSpPr>
        <p:spPr>
          <a:xfrm>
            <a:off x="247511" y="5420911"/>
            <a:ext cx="1276538" cy="37571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a:ln>
                  <a:noFill/>
                </a:ln>
                <a:solidFill>
                  <a:prstClr val="white"/>
                </a:solidFill>
                <a:effectLst/>
                <a:uLnTx/>
                <a:uFillTx/>
                <a:latin typeface="Calibri" panose="020F0502020204030204"/>
                <a:ea typeface="+mn-ea"/>
                <a:cs typeface="+mn-cs"/>
              </a:rPr>
              <a:t>Goals</a:t>
            </a:r>
          </a:p>
        </p:txBody>
      </p:sp>
      <p:sp>
        <p:nvSpPr>
          <p:cNvPr id="9" name="Rectangle: Rounded Corners 8">
            <a:extLst>
              <a:ext uri="{FF2B5EF4-FFF2-40B4-BE49-F238E27FC236}">
                <a16:creationId xmlns:a16="http://schemas.microsoft.com/office/drawing/2014/main" id="{619D0E29-981D-B26D-AFE1-44E880E4442D}"/>
              </a:ext>
            </a:extLst>
          </p:cNvPr>
          <p:cNvSpPr/>
          <p:nvPr/>
        </p:nvSpPr>
        <p:spPr>
          <a:xfrm>
            <a:off x="247511" y="5861437"/>
            <a:ext cx="1276538" cy="37571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err="1">
                <a:ln>
                  <a:noFill/>
                </a:ln>
                <a:solidFill>
                  <a:prstClr val="white"/>
                </a:solidFill>
                <a:effectLst/>
                <a:uLnTx/>
                <a:uFillTx/>
                <a:latin typeface="Calibri" panose="020F0502020204030204"/>
                <a:ea typeface="+mn-ea"/>
                <a:cs typeface="+mn-cs"/>
              </a:rPr>
              <a:t>Existing</a:t>
            </a:r>
            <a:r>
              <a:rPr kumimoji="0" lang="nl-NL" sz="1100" b="0" i="0" u="none" strike="noStrike" kern="1200" cap="none" spc="0" normalizeH="0" baseline="0" noProof="0">
                <a:ln>
                  <a:noFill/>
                </a:ln>
                <a:solidFill>
                  <a:prstClr val="white"/>
                </a:solidFill>
                <a:effectLst/>
                <a:uLnTx/>
                <a:uFillTx/>
                <a:latin typeface="Calibri" panose="020F0502020204030204"/>
                <a:ea typeface="+mn-ea"/>
                <a:cs typeface="+mn-cs"/>
              </a:rPr>
              <a:t> systems</a:t>
            </a:r>
          </a:p>
        </p:txBody>
      </p:sp>
      <p:sp>
        <p:nvSpPr>
          <p:cNvPr id="10" name="Rectangle: Rounded Corners 9">
            <a:extLst>
              <a:ext uri="{FF2B5EF4-FFF2-40B4-BE49-F238E27FC236}">
                <a16:creationId xmlns:a16="http://schemas.microsoft.com/office/drawing/2014/main" id="{BEECF5CE-C9E9-AF9E-1AC8-41A47D656621}"/>
              </a:ext>
            </a:extLst>
          </p:cNvPr>
          <p:cNvSpPr/>
          <p:nvPr/>
        </p:nvSpPr>
        <p:spPr>
          <a:xfrm>
            <a:off x="247511" y="6301963"/>
            <a:ext cx="1276538" cy="375717"/>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a:ln>
                  <a:noFill/>
                </a:ln>
                <a:solidFill>
                  <a:prstClr val="white"/>
                </a:solidFill>
                <a:effectLst/>
                <a:uLnTx/>
                <a:uFillTx/>
                <a:latin typeface="Calibri" panose="020F0502020204030204"/>
                <a:ea typeface="+mn-ea"/>
                <a:cs typeface="+mn-cs"/>
              </a:rPr>
              <a:t>New systems</a:t>
            </a:r>
          </a:p>
        </p:txBody>
      </p:sp>
      <p:sp>
        <p:nvSpPr>
          <p:cNvPr id="151" name="TextBox 150">
            <a:extLst>
              <a:ext uri="{FF2B5EF4-FFF2-40B4-BE49-F238E27FC236}">
                <a16:creationId xmlns:a16="http://schemas.microsoft.com/office/drawing/2014/main" id="{4AF9F90C-D259-425F-9F83-8D65246A1297}"/>
              </a:ext>
            </a:extLst>
          </p:cNvPr>
          <p:cNvSpPr txBox="1"/>
          <p:nvPr/>
        </p:nvSpPr>
        <p:spPr>
          <a:xfrm>
            <a:off x="203322" y="5168854"/>
            <a:ext cx="126960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a:ln>
                  <a:noFill/>
                </a:ln>
                <a:solidFill>
                  <a:prstClr val="black"/>
                </a:solidFill>
                <a:effectLst/>
                <a:uLnTx/>
                <a:uFillTx/>
                <a:latin typeface="Calibri" panose="020F0502020204030204"/>
                <a:ea typeface="+mn-ea"/>
                <a:cs typeface="+mn-cs"/>
              </a:rPr>
              <a:t>Legend</a:t>
            </a:r>
          </a:p>
        </p:txBody>
      </p:sp>
      <p:cxnSp>
        <p:nvCxnSpPr>
          <p:cNvPr id="32" name="Straight Arrow Connector 31">
            <a:extLst>
              <a:ext uri="{FF2B5EF4-FFF2-40B4-BE49-F238E27FC236}">
                <a16:creationId xmlns:a16="http://schemas.microsoft.com/office/drawing/2014/main" id="{C6EF26AF-9294-2586-9CBC-84EB56616E7A}"/>
              </a:ext>
            </a:extLst>
          </p:cNvPr>
          <p:cNvCxnSpPr>
            <a:cxnSpLocks/>
            <a:stCxn id="107" idx="2"/>
            <a:endCxn id="7" idx="0"/>
          </p:cNvCxnSpPr>
          <p:nvPr/>
        </p:nvCxnSpPr>
        <p:spPr>
          <a:xfrm>
            <a:off x="10849781" y="1798807"/>
            <a:ext cx="3465" cy="198135"/>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2776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20F8833D-32F8-9C3E-93C8-07656EF8836D}"/>
              </a:ext>
            </a:extLst>
          </p:cNvPr>
          <p:cNvPicPr>
            <a:picLocks noChangeAspect="1"/>
          </p:cNvPicPr>
          <p:nvPr/>
        </p:nvPicPr>
        <p:blipFill>
          <a:blip r:embed="rId2">
            <a:extLst>
              <a:ext uri="{BEBA8EAE-BF5A-486C-A8C5-ECC9F3942E4B}">
                <a14:imgProps xmlns:a14="http://schemas.microsoft.com/office/drawing/2010/main">
                  <a14:imgLayer r:embed="rId3">
                    <a14:imgEffect>
                      <a14:artisticCutout/>
                    </a14:imgEffect>
                  </a14:imgLayer>
                </a14:imgProps>
              </a:ext>
            </a:extLst>
          </a:blip>
          <a:stretch>
            <a:fillRect/>
          </a:stretch>
        </p:blipFill>
        <p:spPr>
          <a:xfrm>
            <a:off x="8895644" y="0"/>
            <a:ext cx="3296356" cy="1854200"/>
          </a:xfrm>
          <a:prstGeom prst="rect">
            <a:avLst/>
          </a:prstGeom>
          <a:ln>
            <a:solidFill>
              <a:schemeClr val="tx2"/>
            </a:solidFill>
          </a:ln>
        </p:spPr>
      </p:pic>
      <p:pic>
        <p:nvPicPr>
          <p:cNvPr id="5" name="Afbeelding 4">
            <a:extLst>
              <a:ext uri="{FF2B5EF4-FFF2-40B4-BE49-F238E27FC236}">
                <a16:creationId xmlns:a16="http://schemas.microsoft.com/office/drawing/2014/main" id="{6F28E0A8-3AED-6F01-0A9F-1BD6FE6F58E0}"/>
              </a:ext>
            </a:extLst>
          </p:cNvPr>
          <p:cNvPicPr>
            <a:picLocks noChangeAspect="1"/>
          </p:cNvPicPr>
          <p:nvPr/>
        </p:nvPicPr>
        <p:blipFill>
          <a:blip r:embed="rId4">
            <a:extLst>
              <a:ext uri="{BEBA8EAE-BF5A-486C-A8C5-ECC9F3942E4B}">
                <a14:imgProps xmlns:a14="http://schemas.microsoft.com/office/drawing/2010/main">
                  <a14:imgLayer r:embed="rId5">
                    <a14:imgEffect>
                      <a14:artisticCutout/>
                    </a14:imgEffect>
                  </a14:imgLayer>
                </a14:imgProps>
              </a:ext>
            </a:extLst>
          </a:blip>
          <a:stretch>
            <a:fillRect/>
          </a:stretch>
        </p:blipFill>
        <p:spPr>
          <a:xfrm>
            <a:off x="8895644" y="1574800"/>
            <a:ext cx="3296356" cy="1854200"/>
          </a:xfrm>
          <a:prstGeom prst="rect">
            <a:avLst/>
          </a:prstGeom>
          <a:ln>
            <a:solidFill>
              <a:schemeClr val="tx2"/>
            </a:solidFill>
          </a:ln>
        </p:spPr>
      </p:pic>
      <p:pic>
        <p:nvPicPr>
          <p:cNvPr id="6" name="Afbeelding 5">
            <a:extLst>
              <a:ext uri="{FF2B5EF4-FFF2-40B4-BE49-F238E27FC236}">
                <a16:creationId xmlns:a16="http://schemas.microsoft.com/office/drawing/2014/main" id="{1371EA91-7A6A-FD36-9C8C-26B6DB2DB352}"/>
              </a:ext>
            </a:extLst>
          </p:cNvPr>
          <p:cNvPicPr>
            <a:picLocks noChangeAspect="1"/>
          </p:cNvPicPr>
          <p:nvPr/>
        </p:nvPicPr>
        <p:blipFill>
          <a:blip r:embed="rId6">
            <a:extLst>
              <a:ext uri="{BEBA8EAE-BF5A-486C-A8C5-ECC9F3942E4B}">
                <a14:imgProps xmlns:a14="http://schemas.microsoft.com/office/drawing/2010/main">
                  <a14:imgLayer r:embed="rId7">
                    <a14:imgEffect>
                      <a14:artisticCutout/>
                    </a14:imgEffect>
                  </a14:imgLayer>
                </a14:imgProps>
              </a:ext>
            </a:extLst>
          </a:blip>
          <a:stretch>
            <a:fillRect/>
          </a:stretch>
        </p:blipFill>
        <p:spPr>
          <a:xfrm>
            <a:off x="8895644" y="3149600"/>
            <a:ext cx="3296356" cy="1854200"/>
          </a:xfrm>
          <a:prstGeom prst="rect">
            <a:avLst/>
          </a:prstGeom>
          <a:ln>
            <a:solidFill>
              <a:schemeClr val="tx2"/>
            </a:solidFill>
          </a:ln>
        </p:spPr>
      </p:pic>
      <p:pic>
        <p:nvPicPr>
          <p:cNvPr id="7" name="Afbeelding 6">
            <a:extLst>
              <a:ext uri="{FF2B5EF4-FFF2-40B4-BE49-F238E27FC236}">
                <a16:creationId xmlns:a16="http://schemas.microsoft.com/office/drawing/2014/main" id="{1805879A-2698-DF40-4DB1-D402FA71ED48}"/>
              </a:ext>
            </a:extLst>
          </p:cNvPr>
          <p:cNvPicPr>
            <a:picLocks noChangeAspect="1"/>
          </p:cNvPicPr>
          <p:nvPr/>
        </p:nvPicPr>
        <p:blipFill>
          <a:blip r:embed="rId8">
            <a:extLst>
              <a:ext uri="{BEBA8EAE-BF5A-486C-A8C5-ECC9F3942E4B}">
                <a14:imgProps xmlns:a14="http://schemas.microsoft.com/office/drawing/2010/main">
                  <a14:imgLayer r:embed="rId9">
                    <a14:imgEffect>
                      <a14:artisticCutout/>
                    </a14:imgEffect>
                  </a14:imgLayer>
                </a14:imgProps>
              </a:ext>
            </a:extLst>
          </a:blip>
          <a:stretch>
            <a:fillRect/>
          </a:stretch>
        </p:blipFill>
        <p:spPr>
          <a:xfrm>
            <a:off x="8895644" y="5003800"/>
            <a:ext cx="3296356" cy="1854200"/>
          </a:xfrm>
          <a:prstGeom prst="rect">
            <a:avLst/>
          </a:prstGeom>
          <a:ln>
            <a:solidFill>
              <a:schemeClr val="tx2"/>
            </a:solidFill>
          </a:ln>
        </p:spPr>
      </p:pic>
      <p:cxnSp>
        <p:nvCxnSpPr>
          <p:cNvPr id="8" name="Rechte verbindingslijn 7">
            <a:extLst>
              <a:ext uri="{FF2B5EF4-FFF2-40B4-BE49-F238E27FC236}">
                <a16:creationId xmlns:a16="http://schemas.microsoft.com/office/drawing/2014/main" id="{61094EA9-28CB-E9EC-D91D-63FC2C7FB384}"/>
              </a:ext>
            </a:extLst>
          </p:cNvPr>
          <p:cNvCxnSpPr/>
          <p:nvPr/>
        </p:nvCxnSpPr>
        <p:spPr>
          <a:xfrm>
            <a:off x="8847672" y="0"/>
            <a:ext cx="0" cy="685800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Afbeelding 8">
            <a:extLst>
              <a:ext uri="{FF2B5EF4-FFF2-40B4-BE49-F238E27FC236}">
                <a16:creationId xmlns:a16="http://schemas.microsoft.com/office/drawing/2014/main" id="{AFC1DF35-E806-5F08-F923-2F51210DDC9C}"/>
              </a:ext>
            </a:extLst>
          </p:cNvPr>
          <p:cNvPicPr>
            <a:picLocks noChangeAspect="1"/>
          </p:cNvPicPr>
          <p:nvPr/>
        </p:nvPicPr>
        <p:blipFill>
          <a:blip r:embed="rId10">
            <a:extLst>
              <a:ext uri="{BEBA8EAE-BF5A-486C-A8C5-ECC9F3942E4B}">
                <a14:imgProps xmlns:a14="http://schemas.microsoft.com/office/drawing/2010/main">
                  <a14:imgLayer r:embed="rId11">
                    <a14:imgEffect>
                      <a14:artisticPastelsSmooth/>
                    </a14:imgEffect>
                  </a14:imgLayer>
                </a14:imgProps>
              </a:ext>
            </a:extLst>
          </a:blip>
          <a:stretch>
            <a:fillRect/>
          </a:stretch>
        </p:blipFill>
        <p:spPr>
          <a:xfrm>
            <a:off x="1896271" y="2734732"/>
            <a:ext cx="7067364" cy="4123267"/>
          </a:xfrm>
          <a:prstGeom prst="rect">
            <a:avLst/>
          </a:prstGeom>
        </p:spPr>
      </p:pic>
      <p:sp>
        <p:nvSpPr>
          <p:cNvPr id="10" name="Tekstvak 9">
            <a:extLst>
              <a:ext uri="{FF2B5EF4-FFF2-40B4-BE49-F238E27FC236}">
                <a16:creationId xmlns:a16="http://schemas.microsoft.com/office/drawing/2014/main" id="{8141452B-4C5C-6847-38F0-516DFC2D960C}"/>
              </a:ext>
            </a:extLst>
          </p:cNvPr>
          <p:cNvSpPr txBox="1"/>
          <p:nvPr/>
        </p:nvSpPr>
        <p:spPr>
          <a:xfrm>
            <a:off x="818869" y="607531"/>
            <a:ext cx="7486932" cy="1795136"/>
          </a:xfrm>
          <a:prstGeom prst="rect">
            <a:avLst/>
          </a:prstGeom>
          <a:noFill/>
        </p:spPr>
        <p:txBody>
          <a:bodyPr wrap="square" lIns="0" tIns="0" rIns="0" bIns="60960" rtlCol="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Heijmans-Light"/>
                <a:ea typeface="+mn-ea"/>
                <a:cs typeface="+mn-cs"/>
              </a:rPr>
              <a:t>“</a:t>
            </a:r>
            <a:r>
              <a:rPr kumimoji="0" lang="nl-NL" sz="3200" b="0" i="0" u="none" strike="noStrike" kern="1200" cap="none" spc="0" normalizeH="0" baseline="0" noProof="0" err="1">
                <a:ln>
                  <a:noFill/>
                </a:ln>
                <a:solidFill>
                  <a:srgbClr val="C00000"/>
                </a:solidFill>
                <a:effectLst>
                  <a:outerShdw blurRad="38100" dist="38100" dir="2700000" algn="tl">
                    <a:srgbClr val="000000">
                      <a:alpha val="43137"/>
                    </a:srgbClr>
                  </a:outerShdw>
                </a:effectLst>
                <a:uLnTx/>
                <a:uFillTx/>
                <a:latin typeface="Heijmans-Light"/>
                <a:ea typeface="+mn-ea"/>
                <a:cs typeface="+mn-cs"/>
              </a:rPr>
              <a:t>Create</a:t>
            </a:r>
            <a:r>
              <a:rPr kumimoji="0" lang="nl-NL" sz="3200" b="0"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Heijmans-Light"/>
                <a:ea typeface="+mn-ea"/>
                <a:cs typeface="+mn-cs"/>
              </a:rPr>
              <a:t> a </a:t>
            </a:r>
            <a:r>
              <a:rPr kumimoji="0" lang="nl-NL" sz="3200" b="0" i="0" u="none" strike="noStrike" kern="1200" cap="none" spc="0" normalizeH="0" baseline="0" noProof="0" err="1">
                <a:ln>
                  <a:noFill/>
                </a:ln>
                <a:solidFill>
                  <a:srgbClr val="C00000"/>
                </a:solidFill>
                <a:effectLst>
                  <a:outerShdw blurRad="38100" dist="38100" dir="2700000" algn="tl">
                    <a:srgbClr val="000000">
                      <a:alpha val="43137"/>
                    </a:srgbClr>
                  </a:outerShdw>
                </a:effectLst>
                <a:uLnTx/>
                <a:uFillTx/>
                <a:latin typeface="Heijmans-Light"/>
                <a:ea typeface="+mn-ea"/>
                <a:cs typeface="+mn-cs"/>
              </a:rPr>
              <a:t>functional</a:t>
            </a:r>
            <a:r>
              <a:rPr kumimoji="0" lang="nl-NL" sz="3200" b="0"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Heijmans-Light"/>
                <a:ea typeface="+mn-ea"/>
                <a:cs typeface="+mn-cs"/>
              </a:rPr>
              <a:t> (IT/data) design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Heijmans-Light"/>
                <a:ea typeface="+mn-ea"/>
                <a:cs typeface="+mn-cs"/>
              </a:rPr>
              <a:t>(as is &amp; </a:t>
            </a:r>
            <a:r>
              <a:rPr kumimoji="0" lang="nl-NL" sz="3200" b="0" i="0" u="none" strike="noStrike" kern="1200" cap="none" spc="0" normalizeH="0" baseline="0" noProof="0" err="1">
                <a:ln>
                  <a:noFill/>
                </a:ln>
                <a:solidFill>
                  <a:srgbClr val="C00000"/>
                </a:solidFill>
                <a:effectLst>
                  <a:outerShdw blurRad="38100" dist="38100" dir="2700000" algn="tl">
                    <a:srgbClr val="000000">
                      <a:alpha val="43137"/>
                    </a:srgbClr>
                  </a:outerShdw>
                </a:effectLst>
                <a:uLnTx/>
                <a:uFillTx/>
                <a:latin typeface="Heijmans-Light"/>
                <a:ea typeface="+mn-ea"/>
                <a:cs typeface="+mn-cs"/>
              </a:rPr>
              <a:t>to</a:t>
            </a:r>
            <a:r>
              <a:rPr kumimoji="0" lang="nl-NL" sz="3200" b="0"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Heijmans-Light"/>
                <a:ea typeface="+mn-ea"/>
                <a:cs typeface="+mn-cs"/>
              </a:rPr>
              <a:t> </a:t>
            </a:r>
            <a:r>
              <a:rPr kumimoji="0" lang="nl-NL" sz="3200" b="0" i="0" u="none" strike="noStrike" kern="1200" cap="none" spc="0" normalizeH="0" baseline="0" noProof="0" err="1">
                <a:ln>
                  <a:noFill/>
                </a:ln>
                <a:solidFill>
                  <a:srgbClr val="C00000"/>
                </a:solidFill>
                <a:effectLst>
                  <a:outerShdw blurRad="38100" dist="38100" dir="2700000" algn="tl">
                    <a:srgbClr val="000000">
                      <a:alpha val="43137"/>
                    </a:srgbClr>
                  </a:outerShdw>
                </a:effectLst>
                <a:uLnTx/>
                <a:uFillTx/>
                <a:latin typeface="Heijmans-Light"/>
                <a:ea typeface="+mn-ea"/>
                <a:cs typeface="+mn-cs"/>
              </a:rPr>
              <a:t>be</a:t>
            </a:r>
            <a:r>
              <a:rPr kumimoji="0" lang="nl-NL" sz="3200" b="0"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Heijmans-Light"/>
                <a:ea typeface="+mn-ea"/>
                <a:cs typeface="+mn-cs"/>
              </a:rPr>
              <a:t>) </a:t>
            </a:r>
            <a:r>
              <a:rPr kumimoji="0" lang="nl-NL" sz="3200" b="0" i="0" u="none" strike="noStrike" kern="1200" cap="none" spc="0" normalizeH="0" baseline="0" noProof="0" err="1">
                <a:ln>
                  <a:noFill/>
                </a:ln>
                <a:solidFill>
                  <a:srgbClr val="C00000"/>
                </a:solidFill>
                <a:effectLst>
                  <a:outerShdw blurRad="38100" dist="38100" dir="2700000" algn="tl">
                    <a:srgbClr val="000000">
                      <a:alpha val="43137"/>
                    </a:srgbClr>
                  </a:outerShdw>
                </a:effectLst>
                <a:uLnTx/>
                <a:uFillTx/>
                <a:latin typeface="Heijmans-Light"/>
                <a:ea typeface="+mn-ea"/>
                <a:cs typeface="+mn-cs"/>
              </a:rPr>
              <a:t>and</a:t>
            </a:r>
            <a:r>
              <a:rPr kumimoji="0" lang="nl-NL" sz="3200" b="0"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Heijmans-Light"/>
                <a:ea typeface="+mn-ea"/>
                <a:cs typeface="+mn-cs"/>
              </a:rPr>
              <a:t> </a:t>
            </a:r>
            <a:r>
              <a:rPr kumimoji="0" lang="nl-NL" sz="3200" b="0" i="0" u="none" strike="noStrike" kern="1200" cap="none" spc="0" normalizeH="0" baseline="0" noProof="0" err="1">
                <a:ln>
                  <a:noFill/>
                </a:ln>
                <a:solidFill>
                  <a:srgbClr val="C00000"/>
                </a:solidFill>
                <a:effectLst>
                  <a:outerShdw blurRad="38100" dist="38100" dir="2700000" algn="tl">
                    <a:srgbClr val="000000">
                      <a:alpha val="43137"/>
                    </a:srgbClr>
                  </a:outerShdw>
                </a:effectLst>
                <a:uLnTx/>
                <a:uFillTx/>
                <a:latin typeface="Heijmans-Light"/>
                <a:ea typeface="+mn-ea"/>
                <a:cs typeface="+mn-cs"/>
              </a:rPr>
              <a:t>define</a:t>
            </a:r>
            <a:r>
              <a:rPr kumimoji="0" lang="nl-NL" sz="3200" b="0"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Heijmans-Light"/>
                <a:ea typeface="+mn-ea"/>
                <a:cs typeface="+mn-cs"/>
              </a:rPr>
              <a:t> data </a:t>
            </a:r>
            <a:r>
              <a:rPr kumimoji="0" lang="nl-NL" sz="3200" b="0" i="0" u="none" strike="noStrike" kern="1200" cap="none" spc="0" normalizeH="0" baseline="0" noProof="0" err="1">
                <a:ln>
                  <a:noFill/>
                </a:ln>
                <a:solidFill>
                  <a:srgbClr val="C00000"/>
                </a:solidFill>
                <a:effectLst>
                  <a:outerShdw blurRad="38100" dist="38100" dir="2700000" algn="tl">
                    <a:srgbClr val="000000">
                      <a:alpha val="43137"/>
                    </a:srgbClr>
                  </a:outerShdw>
                </a:effectLst>
                <a:uLnTx/>
                <a:uFillTx/>
                <a:latin typeface="Heijmans-Light"/>
                <a:ea typeface="+mn-ea"/>
                <a:cs typeface="+mn-cs"/>
              </a:rPr>
              <a:t>gaps</a:t>
            </a:r>
            <a:r>
              <a:rPr kumimoji="0" lang="nl-NL" sz="3200" b="0"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Heijmans-BoldCon" panose="02000506040000020003" pitchFamily="2" charset="0"/>
                <a:ea typeface="+mn-ea"/>
                <a:cs typeface="+mn-cs"/>
              </a:rPr>
              <a:t>„</a:t>
            </a:r>
            <a:endParaRPr kumimoji="0" lang="nl-NL" sz="1800" b="0"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Heijmans-BoldCon" panose="02000506040000020003" pitchFamily="2" charset="0"/>
              <a:ea typeface="+mn-ea"/>
              <a:cs typeface="+mn-cs"/>
            </a:endParaRPr>
          </a:p>
        </p:txBody>
      </p:sp>
    </p:spTree>
    <p:extLst>
      <p:ext uri="{BB962C8B-B14F-4D97-AF65-F5344CB8AC3E}">
        <p14:creationId xmlns:p14="http://schemas.microsoft.com/office/powerpoint/2010/main" val="1068036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20F8833D-32F8-9C3E-93C8-07656EF8836D}"/>
              </a:ext>
            </a:extLst>
          </p:cNvPr>
          <p:cNvPicPr>
            <a:picLocks noChangeAspect="1"/>
          </p:cNvPicPr>
          <p:nvPr/>
        </p:nvPicPr>
        <p:blipFill>
          <a:blip r:embed="rId2">
            <a:extLst>
              <a:ext uri="{BEBA8EAE-BF5A-486C-A8C5-ECC9F3942E4B}">
                <a14:imgProps xmlns:a14="http://schemas.microsoft.com/office/drawing/2010/main">
                  <a14:imgLayer r:embed="rId3">
                    <a14:imgEffect>
                      <a14:artisticCutout/>
                    </a14:imgEffect>
                  </a14:imgLayer>
                </a14:imgProps>
              </a:ext>
            </a:extLst>
          </a:blip>
          <a:stretch>
            <a:fillRect/>
          </a:stretch>
        </p:blipFill>
        <p:spPr>
          <a:xfrm>
            <a:off x="8895644" y="0"/>
            <a:ext cx="3296356" cy="1854200"/>
          </a:xfrm>
          <a:prstGeom prst="rect">
            <a:avLst/>
          </a:prstGeom>
          <a:ln>
            <a:solidFill>
              <a:schemeClr val="tx2"/>
            </a:solidFill>
          </a:ln>
        </p:spPr>
      </p:pic>
      <p:pic>
        <p:nvPicPr>
          <p:cNvPr id="5" name="Afbeelding 4">
            <a:extLst>
              <a:ext uri="{FF2B5EF4-FFF2-40B4-BE49-F238E27FC236}">
                <a16:creationId xmlns:a16="http://schemas.microsoft.com/office/drawing/2014/main" id="{6F28E0A8-3AED-6F01-0A9F-1BD6FE6F58E0}"/>
              </a:ext>
            </a:extLst>
          </p:cNvPr>
          <p:cNvPicPr>
            <a:picLocks noChangeAspect="1"/>
          </p:cNvPicPr>
          <p:nvPr/>
        </p:nvPicPr>
        <p:blipFill>
          <a:blip r:embed="rId4">
            <a:extLst>
              <a:ext uri="{BEBA8EAE-BF5A-486C-A8C5-ECC9F3942E4B}">
                <a14:imgProps xmlns:a14="http://schemas.microsoft.com/office/drawing/2010/main">
                  <a14:imgLayer r:embed="rId5">
                    <a14:imgEffect>
                      <a14:artisticCutout/>
                    </a14:imgEffect>
                  </a14:imgLayer>
                </a14:imgProps>
              </a:ext>
            </a:extLst>
          </a:blip>
          <a:stretch>
            <a:fillRect/>
          </a:stretch>
        </p:blipFill>
        <p:spPr>
          <a:xfrm>
            <a:off x="8895644" y="1574800"/>
            <a:ext cx="3296356" cy="1854200"/>
          </a:xfrm>
          <a:prstGeom prst="rect">
            <a:avLst/>
          </a:prstGeom>
          <a:ln>
            <a:solidFill>
              <a:schemeClr val="tx2"/>
            </a:solidFill>
          </a:ln>
        </p:spPr>
      </p:pic>
      <p:cxnSp>
        <p:nvCxnSpPr>
          <p:cNvPr id="8" name="Rechte verbindingslijn 7">
            <a:extLst>
              <a:ext uri="{FF2B5EF4-FFF2-40B4-BE49-F238E27FC236}">
                <a16:creationId xmlns:a16="http://schemas.microsoft.com/office/drawing/2014/main" id="{61094EA9-28CB-E9EC-D91D-63FC2C7FB384}"/>
              </a:ext>
            </a:extLst>
          </p:cNvPr>
          <p:cNvCxnSpPr/>
          <p:nvPr/>
        </p:nvCxnSpPr>
        <p:spPr>
          <a:xfrm>
            <a:off x="8847672"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kstvak 9">
            <a:extLst>
              <a:ext uri="{FF2B5EF4-FFF2-40B4-BE49-F238E27FC236}">
                <a16:creationId xmlns:a16="http://schemas.microsoft.com/office/drawing/2014/main" id="{8141452B-4C5C-6847-38F0-516DFC2D960C}"/>
              </a:ext>
            </a:extLst>
          </p:cNvPr>
          <p:cNvSpPr txBox="1"/>
          <p:nvPr/>
        </p:nvSpPr>
        <p:spPr>
          <a:xfrm>
            <a:off x="818869" y="607531"/>
            <a:ext cx="7486932" cy="1795136"/>
          </a:xfrm>
          <a:prstGeom prst="rect">
            <a:avLst/>
          </a:prstGeom>
          <a:noFill/>
        </p:spPr>
        <p:txBody>
          <a:bodyPr wrap="square" lIns="0" tIns="0" rIns="0" bIns="60960" rtlCol="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Heijmans-Light"/>
                <a:ea typeface="+mn-ea"/>
                <a:cs typeface="+mn-cs"/>
              </a:rPr>
              <a:t>“</a:t>
            </a:r>
            <a:r>
              <a:rPr kumimoji="0" lang="en-US" sz="3200"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Heijmans-Light"/>
                <a:ea typeface="+mn-ea"/>
                <a:cs typeface="+mn-cs"/>
              </a:rPr>
              <a:t>Evaluate (and optimize) the effectiveness of existing systems (BMS)</a:t>
            </a:r>
            <a:r>
              <a:rPr kumimoji="0" lang="en-US" sz="3200" b="1"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Heijmans-Light"/>
                <a:ea typeface="+mn-ea"/>
                <a:cs typeface="+mn-cs"/>
              </a:rPr>
              <a:t>”</a:t>
            </a:r>
            <a:endParaRPr kumimoji="0" lang="nl-NL" sz="1800" b="0"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Heijmans-BoldCon" panose="02000506040000020003" pitchFamily="2" charset="0"/>
              <a:ea typeface="+mn-ea"/>
              <a:cs typeface="+mn-cs"/>
            </a:endParaRPr>
          </a:p>
        </p:txBody>
      </p:sp>
      <p:pic>
        <p:nvPicPr>
          <p:cNvPr id="2" name="Afbeelding 1">
            <a:extLst>
              <a:ext uri="{FF2B5EF4-FFF2-40B4-BE49-F238E27FC236}">
                <a16:creationId xmlns:a16="http://schemas.microsoft.com/office/drawing/2014/main" id="{BF10F2AC-AFD2-4C61-547E-EBD5D63BCEAC}"/>
              </a:ext>
            </a:extLst>
          </p:cNvPr>
          <p:cNvPicPr>
            <a:picLocks noChangeAspect="1"/>
          </p:cNvPicPr>
          <p:nvPr/>
        </p:nvPicPr>
        <p:blipFill>
          <a:blip r:embed="rId6">
            <a:extLst>
              <a:ext uri="{BEBA8EAE-BF5A-486C-A8C5-ECC9F3942E4B}">
                <a14:imgProps xmlns:a14="http://schemas.microsoft.com/office/drawing/2010/main">
                  <a14:imgLayer r:embed="rId7">
                    <a14:imgEffect>
                      <a14:artisticCutout/>
                    </a14:imgEffect>
                  </a14:imgLayer>
                </a14:imgProps>
              </a:ext>
            </a:extLst>
          </a:blip>
          <a:stretch>
            <a:fillRect/>
          </a:stretch>
        </p:blipFill>
        <p:spPr>
          <a:xfrm>
            <a:off x="8895644" y="3422751"/>
            <a:ext cx="3307465" cy="1860449"/>
          </a:xfrm>
          <a:prstGeom prst="rect">
            <a:avLst/>
          </a:prstGeom>
          <a:ln>
            <a:solidFill>
              <a:schemeClr val="accent1"/>
            </a:solidFill>
          </a:ln>
        </p:spPr>
      </p:pic>
      <p:pic>
        <p:nvPicPr>
          <p:cNvPr id="3" name="Afbeelding 2">
            <a:extLst>
              <a:ext uri="{FF2B5EF4-FFF2-40B4-BE49-F238E27FC236}">
                <a16:creationId xmlns:a16="http://schemas.microsoft.com/office/drawing/2014/main" id="{D822C98C-3182-A3BB-1A1E-D189BAFA0489}"/>
              </a:ext>
            </a:extLst>
          </p:cNvPr>
          <p:cNvPicPr>
            <a:picLocks noChangeAspect="1"/>
          </p:cNvPicPr>
          <p:nvPr/>
        </p:nvPicPr>
        <p:blipFill>
          <a:blip r:embed="rId8">
            <a:extLst>
              <a:ext uri="{BEBA8EAE-BF5A-486C-A8C5-ECC9F3942E4B}">
                <a14:imgProps xmlns:a14="http://schemas.microsoft.com/office/drawing/2010/main">
                  <a14:imgLayer r:embed="rId9">
                    <a14:imgEffect>
                      <a14:artisticCutout/>
                    </a14:imgEffect>
                  </a14:imgLayer>
                </a14:imgProps>
              </a:ext>
            </a:extLst>
          </a:blip>
          <a:stretch>
            <a:fillRect/>
          </a:stretch>
        </p:blipFill>
        <p:spPr>
          <a:xfrm>
            <a:off x="8890089" y="4997551"/>
            <a:ext cx="3307466" cy="1860450"/>
          </a:xfrm>
          <a:prstGeom prst="rect">
            <a:avLst/>
          </a:prstGeom>
          <a:ln>
            <a:solidFill>
              <a:schemeClr val="accent1"/>
            </a:solidFill>
          </a:ln>
        </p:spPr>
      </p:pic>
      <p:grpSp>
        <p:nvGrpSpPr>
          <p:cNvPr id="14" name="Groep 13">
            <a:extLst>
              <a:ext uri="{FF2B5EF4-FFF2-40B4-BE49-F238E27FC236}">
                <a16:creationId xmlns:a16="http://schemas.microsoft.com/office/drawing/2014/main" id="{22F475B8-5046-2279-9900-82EAC9752586}"/>
              </a:ext>
            </a:extLst>
          </p:cNvPr>
          <p:cNvGrpSpPr/>
          <p:nvPr/>
        </p:nvGrpSpPr>
        <p:grpSpPr>
          <a:xfrm>
            <a:off x="2915545" y="3031068"/>
            <a:ext cx="5932127" cy="3826932"/>
            <a:chOff x="2915545" y="3031068"/>
            <a:chExt cx="5932127" cy="3826932"/>
          </a:xfrm>
        </p:grpSpPr>
        <p:pic>
          <p:nvPicPr>
            <p:cNvPr id="12" name="Afbeelding 11">
              <a:extLst>
                <a:ext uri="{FF2B5EF4-FFF2-40B4-BE49-F238E27FC236}">
                  <a16:creationId xmlns:a16="http://schemas.microsoft.com/office/drawing/2014/main" id="{2507EEE1-E962-E08B-CFFA-EB64E80EA1B2}"/>
                </a:ext>
              </a:extLst>
            </p:cNvPr>
            <p:cNvPicPr>
              <a:picLocks noChangeAspect="1"/>
            </p:cNvPicPr>
            <p:nvPr/>
          </p:nvPicPr>
          <p:blipFill>
            <a:blip r:embed="rId10"/>
            <a:srcRect l="9751" t="37902" r="36188" b="6296"/>
            <a:stretch/>
          </p:blipFill>
          <p:spPr>
            <a:xfrm>
              <a:off x="2915545" y="3031068"/>
              <a:ext cx="5932127" cy="3826932"/>
            </a:xfrm>
            <a:prstGeom prst="rect">
              <a:avLst/>
            </a:prstGeom>
          </p:spPr>
        </p:pic>
        <p:sp>
          <p:nvSpPr>
            <p:cNvPr id="13" name="Rechthoek 12">
              <a:extLst>
                <a:ext uri="{FF2B5EF4-FFF2-40B4-BE49-F238E27FC236}">
                  <a16:creationId xmlns:a16="http://schemas.microsoft.com/office/drawing/2014/main" id="{364AF38F-0934-7E51-8389-8C6C3C8EF3C2}"/>
                </a:ext>
              </a:extLst>
            </p:cNvPr>
            <p:cNvSpPr/>
            <p:nvPr/>
          </p:nvSpPr>
          <p:spPr>
            <a:xfrm>
              <a:off x="3640667" y="3632200"/>
              <a:ext cx="2260595" cy="1608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112012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20F8833D-32F8-9C3E-93C8-07656EF8836D}"/>
              </a:ext>
            </a:extLst>
          </p:cNvPr>
          <p:cNvPicPr>
            <a:picLocks noChangeAspect="1"/>
          </p:cNvPicPr>
          <p:nvPr/>
        </p:nvPicPr>
        <p:blipFill>
          <a:blip r:embed="rId2">
            <a:extLst>
              <a:ext uri="{BEBA8EAE-BF5A-486C-A8C5-ECC9F3942E4B}">
                <a14:imgProps xmlns:a14="http://schemas.microsoft.com/office/drawing/2010/main">
                  <a14:imgLayer r:embed="rId3">
                    <a14:imgEffect>
                      <a14:artisticCutout/>
                    </a14:imgEffect>
                  </a14:imgLayer>
                </a14:imgProps>
              </a:ext>
            </a:extLst>
          </a:blip>
          <a:stretch>
            <a:fillRect/>
          </a:stretch>
        </p:blipFill>
        <p:spPr>
          <a:xfrm>
            <a:off x="8895644" y="0"/>
            <a:ext cx="3296356" cy="1854200"/>
          </a:xfrm>
          <a:prstGeom prst="rect">
            <a:avLst/>
          </a:prstGeom>
          <a:ln>
            <a:solidFill>
              <a:schemeClr val="tx2"/>
            </a:solidFill>
          </a:ln>
        </p:spPr>
      </p:pic>
      <p:pic>
        <p:nvPicPr>
          <p:cNvPr id="5" name="Afbeelding 4">
            <a:extLst>
              <a:ext uri="{FF2B5EF4-FFF2-40B4-BE49-F238E27FC236}">
                <a16:creationId xmlns:a16="http://schemas.microsoft.com/office/drawing/2014/main" id="{6F28E0A8-3AED-6F01-0A9F-1BD6FE6F58E0}"/>
              </a:ext>
            </a:extLst>
          </p:cNvPr>
          <p:cNvPicPr>
            <a:picLocks noChangeAspect="1"/>
          </p:cNvPicPr>
          <p:nvPr/>
        </p:nvPicPr>
        <p:blipFill>
          <a:blip r:embed="rId4">
            <a:extLst>
              <a:ext uri="{BEBA8EAE-BF5A-486C-A8C5-ECC9F3942E4B}">
                <a14:imgProps xmlns:a14="http://schemas.microsoft.com/office/drawing/2010/main">
                  <a14:imgLayer r:embed="rId5">
                    <a14:imgEffect>
                      <a14:artisticCutout/>
                    </a14:imgEffect>
                  </a14:imgLayer>
                </a14:imgProps>
              </a:ext>
            </a:extLst>
          </a:blip>
          <a:stretch>
            <a:fillRect/>
          </a:stretch>
        </p:blipFill>
        <p:spPr>
          <a:xfrm>
            <a:off x="8895644" y="1574800"/>
            <a:ext cx="3296356" cy="1854200"/>
          </a:xfrm>
          <a:prstGeom prst="rect">
            <a:avLst/>
          </a:prstGeom>
          <a:ln>
            <a:solidFill>
              <a:schemeClr val="tx2"/>
            </a:solidFill>
          </a:ln>
        </p:spPr>
      </p:pic>
      <p:cxnSp>
        <p:nvCxnSpPr>
          <p:cNvPr id="8" name="Rechte verbindingslijn 7">
            <a:extLst>
              <a:ext uri="{FF2B5EF4-FFF2-40B4-BE49-F238E27FC236}">
                <a16:creationId xmlns:a16="http://schemas.microsoft.com/office/drawing/2014/main" id="{61094EA9-28CB-E9EC-D91D-63FC2C7FB384}"/>
              </a:ext>
            </a:extLst>
          </p:cNvPr>
          <p:cNvCxnSpPr/>
          <p:nvPr/>
        </p:nvCxnSpPr>
        <p:spPr>
          <a:xfrm>
            <a:off x="8847672"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kstvak 9">
            <a:extLst>
              <a:ext uri="{FF2B5EF4-FFF2-40B4-BE49-F238E27FC236}">
                <a16:creationId xmlns:a16="http://schemas.microsoft.com/office/drawing/2014/main" id="{8141452B-4C5C-6847-38F0-516DFC2D960C}"/>
              </a:ext>
            </a:extLst>
          </p:cNvPr>
          <p:cNvSpPr txBox="1"/>
          <p:nvPr/>
        </p:nvSpPr>
        <p:spPr>
          <a:xfrm>
            <a:off x="818869" y="607531"/>
            <a:ext cx="7486932" cy="1795136"/>
          </a:xfrm>
          <a:prstGeom prst="rect">
            <a:avLst/>
          </a:prstGeom>
          <a:noFill/>
        </p:spPr>
        <p:txBody>
          <a:bodyPr wrap="square" lIns="0" tIns="0" rIns="0" bIns="60960" rtlCol="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Heijmans-Light"/>
                <a:ea typeface="+mn-ea"/>
                <a:cs typeface="+mn-cs"/>
              </a:rPr>
              <a:t>“</a:t>
            </a:r>
            <a:r>
              <a:rPr kumimoji="0" lang="en-US" sz="3200" b="0"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Heijmans-Light"/>
                <a:ea typeface="+mn-ea"/>
                <a:cs typeface="+mn-cs"/>
              </a:rPr>
              <a:t>Pick the low-hanging fruit</a:t>
            </a:r>
            <a:r>
              <a:rPr kumimoji="0" lang="en-US" sz="3200" b="1"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Heijmans-Light"/>
                <a:ea typeface="+mn-ea"/>
                <a:cs typeface="+mn-cs"/>
              </a:rPr>
              <a:t>”</a:t>
            </a:r>
            <a:endParaRPr kumimoji="0" lang="nl-NL" sz="1800" b="0"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Heijmans-BoldCon" panose="02000506040000020003" pitchFamily="2" charset="0"/>
              <a:ea typeface="+mn-ea"/>
              <a:cs typeface="+mn-cs"/>
            </a:endParaRPr>
          </a:p>
        </p:txBody>
      </p:sp>
      <p:pic>
        <p:nvPicPr>
          <p:cNvPr id="2" name="Afbeelding 1">
            <a:extLst>
              <a:ext uri="{FF2B5EF4-FFF2-40B4-BE49-F238E27FC236}">
                <a16:creationId xmlns:a16="http://schemas.microsoft.com/office/drawing/2014/main" id="{BF10F2AC-AFD2-4C61-547E-EBD5D63BCEAC}"/>
              </a:ext>
            </a:extLst>
          </p:cNvPr>
          <p:cNvPicPr>
            <a:picLocks noChangeAspect="1"/>
          </p:cNvPicPr>
          <p:nvPr/>
        </p:nvPicPr>
        <p:blipFill>
          <a:blip r:embed="rId6">
            <a:extLst>
              <a:ext uri="{BEBA8EAE-BF5A-486C-A8C5-ECC9F3942E4B}">
                <a14:imgProps xmlns:a14="http://schemas.microsoft.com/office/drawing/2010/main">
                  <a14:imgLayer r:embed="rId7">
                    <a14:imgEffect>
                      <a14:artisticCutout/>
                    </a14:imgEffect>
                  </a14:imgLayer>
                </a14:imgProps>
              </a:ext>
            </a:extLst>
          </a:blip>
          <a:stretch>
            <a:fillRect/>
          </a:stretch>
        </p:blipFill>
        <p:spPr>
          <a:xfrm>
            <a:off x="8895644" y="3422751"/>
            <a:ext cx="3307465" cy="1860449"/>
          </a:xfrm>
          <a:prstGeom prst="rect">
            <a:avLst/>
          </a:prstGeom>
          <a:ln>
            <a:solidFill>
              <a:schemeClr val="accent1"/>
            </a:solidFill>
          </a:ln>
        </p:spPr>
      </p:pic>
      <p:pic>
        <p:nvPicPr>
          <p:cNvPr id="3" name="Afbeelding 2">
            <a:extLst>
              <a:ext uri="{FF2B5EF4-FFF2-40B4-BE49-F238E27FC236}">
                <a16:creationId xmlns:a16="http://schemas.microsoft.com/office/drawing/2014/main" id="{D822C98C-3182-A3BB-1A1E-D189BAFA0489}"/>
              </a:ext>
            </a:extLst>
          </p:cNvPr>
          <p:cNvPicPr>
            <a:picLocks noChangeAspect="1"/>
          </p:cNvPicPr>
          <p:nvPr/>
        </p:nvPicPr>
        <p:blipFill>
          <a:blip r:embed="rId8">
            <a:extLst>
              <a:ext uri="{BEBA8EAE-BF5A-486C-A8C5-ECC9F3942E4B}">
                <a14:imgProps xmlns:a14="http://schemas.microsoft.com/office/drawing/2010/main">
                  <a14:imgLayer r:embed="rId9">
                    <a14:imgEffect>
                      <a14:artisticCutout/>
                    </a14:imgEffect>
                  </a14:imgLayer>
                </a14:imgProps>
              </a:ext>
            </a:extLst>
          </a:blip>
          <a:stretch>
            <a:fillRect/>
          </a:stretch>
        </p:blipFill>
        <p:spPr>
          <a:xfrm>
            <a:off x="8890089" y="4997551"/>
            <a:ext cx="3307466" cy="1860450"/>
          </a:xfrm>
          <a:prstGeom prst="rect">
            <a:avLst/>
          </a:prstGeom>
          <a:ln>
            <a:solidFill>
              <a:schemeClr val="accent1"/>
            </a:solidFill>
          </a:ln>
        </p:spPr>
      </p:pic>
      <p:pic>
        <p:nvPicPr>
          <p:cNvPr id="6" name="Afbeelding 5">
            <a:extLst>
              <a:ext uri="{FF2B5EF4-FFF2-40B4-BE49-F238E27FC236}">
                <a16:creationId xmlns:a16="http://schemas.microsoft.com/office/drawing/2014/main" id="{98B38EF7-5C4B-1B59-7FEE-451FA4D95853}"/>
              </a:ext>
            </a:extLst>
          </p:cNvPr>
          <p:cNvPicPr>
            <a:picLocks noChangeAspect="1"/>
          </p:cNvPicPr>
          <p:nvPr/>
        </p:nvPicPr>
        <p:blipFill>
          <a:blip r:embed="rId10"/>
          <a:stretch>
            <a:fillRect/>
          </a:stretch>
        </p:blipFill>
        <p:spPr>
          <a:xfrm>
            <a:off x="2594632" y="2717802"/>
            <a:ext cx="6122203" cy="3833775"/>
          </a:xfrm>
          <a:prstGeom prst="rect">
            <a:avLst/>
          </a:prstGeom>
        </p:spPr>
      </p:pic>
    </p:spTree>
    <p:extLst>
      <p:ext uri="{BB962C8B-B14F-4D97-AF65-F5344CB8AC3E}">
        <p14:creationId xmlns:p14="http://schemas.microsoft.com/office/powerpoint/2010/main" val="347786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BB7BC-D94B-BC2F-A94B-89575B8BB031}"/>
            </a:ext>
          </a:extLst>
        </p:cNvPr>
        <p:cNvGrpSpPr/>
        <p:nvPr/>
      </p:nvGrpSpPr>
      <p:grpSpPr>
        <a:xfrm>
          <a:off x="0" y="0"/>
          <a:ext cx="0" cy="0"/>
          <a:chOff x="0" y="0"/>
          <a:chExt cx="0" cy="0"/>
        </a:xfrm>
      </p:grpSpPr>
      <p:sp>
        <p:nvSpPr>
          <p:cNvPr id="3" name="Rechthoek 2">
            <a:extLst>
              <a:ext uri="{FF2B5EF4-FFF2-40B4-BE49-F238E27FC236}">
                <a16:creationId xmlns:a16="http://schemas.microsoft.com/office/drawing/2014/main" id="{9EF33AE7-C807-F94F-9B7E-DDDE530870AF}"/>
              </a:ext>
            </a:extLst>
          </p:cNvPr>
          <p:cNvSpPr/>
          <p:nvPr/>
        </p:nvSpPr>
        <p:spPr>
          <a:xfrm>
            <a:off x="0" y="367709"/>
            <a:ext cx="12192000" cy="648070"/>
          </a:xfrm>
          <a:prstGeom prst="rect">
            <a:avLst/>
          </a:prstGeom>
          <a:solidFill>
            <a:srgbClr val="0070C0"/>
          </a:solid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nl-NL" sz="2800" err="1">
                <a:solidFill>
                  <a:prstClr val="white"/>
                </a:solidFill>
                <a:latin typeface="Calibri" panose="020F0502020204030204"/>
              </a:rPr>
              <a:t>Evaluate</a:t>
            </a:r>
            <a:r>
              <a:rPr lang="nl-NL" sz="2800">
                <a:solidFill>
                  <a:prstClr val="white"/>
                </a:solidFill>
                <a:latin typeface="Calibri" panose="020F0502020204030204"/>
              </a:rPr>
              <a:t> </a:t>
            </a:r>
            <a:r>
              <a:rPr lang="nl-NL" sz="2800" err="1">
                <a:solidFill>
                  <a:prstClr val="white"/>
                </a:solidFill>
                <a:latin typeface="Calibri" panose="020F0502020204030204"/>
              </a:rPr>
              <a:t>effectiveness</a:t>
            </a:r>
            <a:r>
              <a:rPr lang="nl-NL" sz="2800">
                <a:solidFill>
                  <a:prstClr val="white"/>
                </a:solidFill>
                <a:latin typeface="Calibri" panose="020F0502020204030204"/>
              </a:rPr>
              <a:t> of BMS/EMS/LMS</a:t>
            </a:r>
            <a:endParaRPr lang="en-US" sz="2800">
              <a:solidFill>
                <a:prstClr val="white"/>
              </a:solidFill>
              <a:latin typeface="Calibri" panose="020F0502020204030204"/>
            </a:endParaRPr>
          </a:p>
        </p:txBody>
      </p:sp>
      <p:sp>
        <p:nvSpPr>
          <p:cNvPr id="48" name="Flowchart: Document 47">
            <a:extLst>
              <a:ext uri="{FF2B5EF4-FFF2-40B4-BE49-F238E27FC236}">
                <a16:creationId xmlns:a16="http://schemas.microsoft.com/office/drawing/2014/main" id="{B330EBFA-FDBA-E9F0-5198-54F408E53ECE}"/>
              </a:ext>
            </a:extLst>
          </p:cNvPr>
          <p:cNvSpPr/>
          <p:nvPr/>
        </p:nvSpPr>
        <p:spPr>
          <a:xfrm>
            <a:off x="184658" y="494027"/>
            <a:ext cx="2776751" cy="443620"/>
          </a:xfrm>
          <a:prstGeom prst="flowChartDocumen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err="1">
                <a:ln>
                  <a:noFill/>
                </a:ln>
                <a:solidFill>
                  <a:prstClr val="black"/>
                </a:solidFill>
                <a:effectLst/>
                <a:uLnTx/>
                <a:uFillTx/>
                <a:latin typeface="Calibri" panose="020F0502020204030204"/>
                <a:ea typeface="+mn-ea"/>
                <a:cs typeface="+mn-cs"/>
              </a:rPr>
              <a:t>Improve</a:t>
            </a:r>
            <a:endParaRPr kumimoji="0" lang="nl-NL"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kstvak 4">
            <a:extLst>
              <a:ext uri="{FF2B5EF4-FFF2-40B4-BE49-F238E27FC236}">
                <a16:creationId xmlns:a16="http://schemas.microsoft.com/office/drawing/2014/main" id="{F79E75C0-C677-D483-4A32-7A3984DE4690}"/>
              </a:ext>
            </a:extLst>
          </p:cNvPr>
          <p:cNvSpPr txBox="1"/>
          <p:nvPr/>
        </p:nvSpPr>
        <p:spPr>
          <a:xfrm>
            <a:off x="3397447" y="1210876"/>
            <a:ext cx="8524773" cy="538609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ea typeface="Calibri"/>
                <a:cs typeface="Calibri"/>
              </a:rPr>
              <a:t>What does this step mean?</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prstClr val="black"/>
                </a:solidFill>
                <a:effectLst/>
                <a:uLnTx/>
                <a:uFillTx/>
                <a:ea typeface="Calibri"/>
                <a:cs typeface="Calibri"/>
              </a:rPr>
              <a:t>This step contains 3 sub-steps, but they all have the same purpose: optimizing the current management systems which are in place to make sure the building is operating properly.</a:t>
            </a:r>
          </a:p>
          <a:p>
            <a:pPr marL="742950" lvl="1" indent="-285750">
              <a:buFont typeface="Arial" panose="020B0604020202020204" pitchFamily="34" charset="0"/>
              <a:buChar char="•"/>
              <a:defRPr/>
            </a:pPr>
            <a:r>
              <a:rPr lang="en-US" sz="1300">
                <a:solidFill>
                  <a:prstClr val="black"/>
                </a:solidFill>
                <a:ea typeface="Calibri"/>
                <a:cs typeface="Calibri"/>
              </a:rPr>
              <a:t>Evaluate effectiveness: evaluate whether the current management systems are working as they supposed to</a:t>
            </a:r>
          </a:p>
          <a:p>
            <a:pPr marL="742950" lvl="1" indent="-285750">
              <a:buFont typeface="Arial" panose="020B0604020202020204" pitchFamily="34" charset="0"/>
              <a:buChar char="•"/>
              <a:defRPr/>
            </a:pPr>
            <a:r>
              <a:rPr kumimoji="0" lang="en-US" sz="1300" b="0" i="0" u="none" strike="noStrike" kern="1200" cap="none" spc="0" normalizeH="0" baseline="0" noProof="0">
                <a:ln>
                  <a:noFill/>
                </a:ln>
                <a:solidFill>
                  <a:prstClr val="black"/>
                </a:solidFill>
                <a:effectLst/>
                <a:uLnTx/>
                <a:uFillTx/>
                <a:ea typeface="Calibri"/>
                <a:cs typeface="Calibri"/>
              </a:rPr>
              <a:t>Perform</a:t>
            </a:r>
            <a:r>
              <a:rPr lang="en-US" sz="1300">
                <a:solidFill>
                  <a:prstClr val="black"/>
                </a:solidFill>
                <a:ea typeface="Calibri"/>
                <a:cs typeface="Calibri"/>
              </a:rPr>
              <a:t> an analysis to make sure the data quality is good enough</a:t>
            </a:r>
          </a:p>
          <a:p>
            <a:pPr marL="742950" lvl="1" indent="-285750">
              <a:buFont typeface="Arial" panose="020B0604020202020204" pitchFamily="34" charset="0"/>
              <a:buChar char="•"/>
              <a:defRPr/>
            </a:pPr>
            <a:r>
              <a:rPr kumimoji="0" lang="en-US" sz="1300" b="0" i="0" u="none" strike="noStrike" kern="1200" cap="none" spc="0" normalizeH="0" baseline="0" noProof="0">
                <a:ln>
                  <a:noFill/>
                </a:ln>
                <a:solidFill>
                  <a:prstClr val="black"/>
                </a:solidFill>
                <a:effectLst/>
                <a:uLnTx/>
                <a:uFillTx/>
                <a:ea typeface="Calibri"/>
                <a:cs typeface="Calibri"/>
              </a:rPr>
              <a:t>Improve the systems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300" b="1" i="0" u="none" strike="noStrike" kern="1200" cap="none" spc="0" normalizeH="0" baseline="0" noProof="0">
                <a:ln>
                  <a:noFill/>
                </a:ln>
                <a:solidFill>
                  <a:prstClr val="black"/>
                </a:solidFill>
                <a:effectLst/>
                <a:uLnTx/>
                <a:uFillTx/>
                <a:ea typeface="+mn-ea"/>
                <a:cs typeface="+mn-cs"/>
              </a:rPr>
              <a:t>Why do we need it? </a:t>
            </a:r>
          </a:p>
          <a:p>
            <a:pPr marL="285750" marR="0" lvl="0" indent="-285750" algn="l" defTabSz="914400" rtl="0" eaLnBrk="1" fontAlgn="auto" latinLnBrk="0" hangingPunct="1">
              <a:lnSpc>
                <a:spcPct val="100000"/>
              </a:lnSpc>
              <a:spcBef>
                <a:spcPts val="600"/>
              </a:spcBef>
              <a:spcAft>
                <a:spcPts val="0"/>
              </a:spcAft>
              <a:buClrTx/>
              <a:buSzTx/>
              <a:buFont typeface="Arial"/>
              <a:buChar char="•"/>
              <a:tabLst/>
              <a:defRPr/>
            </a:pPr>
            <a:r>
              <a:rPr kumimoji="0" lang="en-US" sz="1300" b="0" i="0" u="none" strike="noStrike" kern="1200" cap="none" spc="0" normalizeH="0" baseline="0" noProof="0">
                <a:ln>
                  <a:noFill/>
                </a:ln>
                <a:solidFill>
                  <a:prstClr val="black"/>
                </a:solidFill>
                <a:effectLst/>
                <a:uLnTx/>
                <a:uFillTx/>
                <a:ea typeface="Calibri"/>
                <a:cs typeface="Calibri"/>
              </a:rPr>
              <a:t>In the Netherlands, 70% of comfort systems are not operating optimally</a:t>
            </a:r>
            <a:r>
              <a:rPr kumimoji="0" lang="en-US" sz="1300" b="0" i="0" u="none" strike="noStrike" kern="1200" cap="none" spc="0" normalizeH="0" baseline="30000" noProof="0">
                <a:ln>
                  <a:noFill/>
                </a:ln>
                <a:solidFill>
                  <a:prstClr val="black"/>
                </a:solidFill>
                <a:effectLst/>
                <a:uLnTx/>
                <a:uFillTx/>
                <a:ea typeface="Calibri"/>
                <a:cs typeface="Calibri"/>
              </a:rPr>
              <a:t>1</a:t>
            </a:r>
            <a:r>
              <a:rPr kumimoji="0" lang="en-US" sz="1300" b="0" i="0" u="none" strike="noStrike" kern="1200" cap="none" spc="0" normalizeH="0" baseline="0" noProof="0">
                <a:ln>
                  <a:noFill/>
                </a:ln>
                <a:solidFill>
                  <a:prstClr val="black"/>
                </a:solidFill>
                <a:effectLst/>
                <a:uLnTx/>
                <a:uFillTx/>
                <a:ea typeface="Calibri"/>
                <a:cs typeface="Calibri"/>
              </a:rPr>
              <a:t>. A significant reason for this is that the building management systems are not properly configured. This is logical because during the design of a building, specific occupancy and functions are assumed. However, these often change very quickly, resulting in the building not being tailored to the corresponding function and occupancy.</a:t>
            </a:r>
          </a:p>
          <a:p>
            <a:pPr marL="285750" marR="0" lvl="0" indent="-285750" algn="l" defTabSz="914400" rtl="0" eaLnBrk="1" fontAlgn="auto" latinLnBrk="0" hangingPunct="1">
              <a:lnSpc>
                <a:spcPct val="100000"/>
              </a:lnSpc>
              <a:spcAft>
                <a:spcPts val="0"/>
              </a:spcAft>
              <a:buClrTx/>
              <a:buSzTx/>
              <a:buFont typeface="Arial"/>
              <a:buChar char="•"/>
              <a:tabLst/>
              <a:defRPr/>
            </a:pPr>
            <a:r>
              <a:rPr kumimoji="0" lang="en-US" sz="1300" b="0" i="0" u="none" strike="noStrike" kern="1200" cap="none" spc="0" normalizeH="0" baseline="0" noProof="0">
                <a:ln>
                  <a:noFill/>
                </a:ln>
                <a:solidFill>
                  <a:prstClr val="black"/>
                </a:solidFill>
                <a:effectLst/>
                <a:uLnTx/>
                <a:uFillTx/>
                <a:ea typeface="Calibri"/>
                <a:cs typeface="Calibri"/>
              </a:rPr>
              <a:t>An analysis of many building management systems in existing buildings reveals that simply by optimizing the BMS (meaning solve the low-hanging fruit like optimizing the clock-times, optimize institutions) will result in an energy saving of approximately between 5% - </a:t>
            </a:r>
            <a:r>
              <a:rPr lang="en-US" sz="1300">
                <a:solidFill>
                  <a:prstClr val="black"/>
                </a:solidFill>
                <a:ea typeface="Calibri"/>
                <a:cs typeface="Calibri"/>
              </a:rPr>
              <a:t>20</a:t>
            </a:r>
            <a:r>
              <a:rPr kumimoji="0" lang="en-US" sz="1300" b="0" i="0" u="none" strike="noStrike" kern="1200" cap="none" spc="0" normalizeH="0" baseline="0" noProof="0">
                <a:ln>
                  <a:noFill/>
                </a:ln>
                <a:solidFill>
                  <a:prstClr val="black"/>
                </a:solidFill>
                <a:effectLst/>
                <a:uLnTx/>
                <a:uFillTx/>
                <a:ea typeface="Calibri"/>
                <a:cs typeface="Calibri"/>
              </a:rPr>
              <a:t>%</a:t>
            </a:r>
            <a:r>
              <a:rPr kumimoji="0" lang="en-US" sz="1300" b="0" i="0" u="none" strike="noStrike" kern="1200" cap="none" spc="0" normalizeH="0" baseline="30000" noProof="0">
                <a:ln>
                  <a:noFill/>
                </a:ln>
                <a:solidFill>
                  <a:prstClr val="black"/>
                </a:solidFill>
                <a:effectLst/>
                <a:uLnTx/>
                <a:uFillTx/>
                <a:ea typeface="Calibri"/>
                <a:cs typeface="Calibri"/>
              </a:rPr>
              <a:t>2</a:t>
            </a:r>
            <a:r>
              <a:rPr kumimoji="0" lang="en-US" sz="1300" b="0" i="0" u="none" strike="noStrike" kern="1200" cap="none" spc="0" normalizeH="0" baseline="0" noProof="0">
                <a:ln>
                  <a:noFill/>
                </a:ln>
                <a:solidFill>
                  <a:prstClr val="black"/>
                </a:solidFill>
                <a:effectLst/>
                <a:uLnTx/>
                <a:uFillTx/>
                <a:ea typeface="Calibri"/>
                <a:cs typeface="Calibri"/>
              </a:rPr>
              <a:t>.</a:t>
            </a:r>
            <a:endParaRPr lang="en-US" sz="1300">
              <a:solidFill>
                <a:prstClr val="black"/>
              </a:solidFill>
              <a:ea typeface="Calibri"/>
              <a:cs typeface="Calibri"/>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300" b="1" i="0" u="none" strike="noStrike" kern="1200" cap="none" spc="0" normalizeH="0" baseline="0" noProof="0">
                <a:ln>
                  <a:noFill/>
                </a:ln>
                <a:solidFill>
                  <a:prstClr val="black"/>
                </a:solidFill>
                <a:effectLst/>
                <a:uLnTx/>
                <a:uFillTx/>
                <a:ea typeface="+mn-ea"/>
                <a:cs typeface="+mn-cs"/>
              </a:rPr>
              <a:t>What are conditions and requirements for its execution? </a:t>
            </a:r>
          </a:p>
          <a:p>
            <a:pPr marL="285750" marR="0" lvl="0" indent="-285750" algn="l" defTabSz="914400" rtl="0" eaLnBrk="1" fontAlgn="auto" latinLnBrk="0" hangingPunct="1">
              <a:lnSpc>
                <a:spcPct val="100000"/>
              </a:lnSpc>
              <a:spcBef>
                <a:spcPts val="600"/>
              </a:spcBef>
              <a:spcAft>
                <a:spcPts val="0"/>
              </a:spcAft>
              <a:buClrTx/>
              <a:buSzTx/>
              <a:buFont typeface="Arial"/>
              <a:buChar char="•"/>
              <a:tabLst/>
              <a:defRPr/>
            </a:pPr>
            <a:r>
              <a:rPr kumimoji="0" lang="en-US" sz="1300" b="0" i="0" u="none" strike="noStrike" kern="1200" cap="none" spc="0" normalizeH="0" baseline="0" noProof="0">
                <a:ln>
                  <a:noFill/>
                </a:ln>
                <a:solidFill>
                  <a:prstClr val="black"/>
                </a:solidFill>
                <a:effectLst/>
                <a:uLnTx/>
                <a:uFillTx/>
                <a:ea typeface="Calibri"/>
                <a:cs typeface="Calibri"/>
              </a:rPr>
              <a:t>The following steps are important for the execution:</a:t>
            </a:r>
          </a:p>
          <a:p>
            <a:pPr marL="742950" lvl="1" indent="-285750">
              <a:buFont typeface="Arial"/>
              <a:buChar char="•"/>
              <a:defRPr/>
            </a:pPr>
            <a:r>
              <a:rPr lang="en-US" sz="1300">
                <a:solidFill>
                  <a:prstClr val="black"/>
                </a:solidFill>
                <a:ea typeface="Calibri"/>
                <a:cs typeface="Calibri"/>
              </a:rPr>
              <a:t>Make sure the right skills are in place (to optimize a BMS you need specific skills; these are other skills than optimizing a Light management system).</a:t>
            </a:r>
          </a:p>
          <a:p>
            <a:pPr marL="742950" lvl="1" indent="-285750">
              <a:buFont typeface="Arial"/>
              <a:buChar char="•"/>
              <a:defRPr/>
            </a:pPr>
            <a:r>
              <a:rPr kumimoji="0" lang="en-US" sz="1300" b="0" i="0" u="none" strike="noStrike" kern="1200" cap="none" spc="0" normalizeH="0" baseline="0" noProof="0">
                <a:ln>
                  <a:noFill/>
                </a:ln>
                <a:solidFill>
                  <a:prstClr val="black"/>
                </a:solidFill>
                <a:effectLst/>
                <a:uLnTx/>
                <a:uFillTx/>
                <a:ea typeface="Calibri"/>
                <a:cs typeface="Calibri"/>
              </a:rPr>
              <a:t>Make sure </a:t>
            </a:r>
            <a:r>
              <a:rPr lang="en-US" sz="1300">
                <a:solidFill>
                  <a:prstClr val="black"/>
                </a:solidFill>
                <a:ea typeface="Calibri"/>
                <a:cs typeface="Calibri"/>
              </a:rPr>
              <a:t>the functionality of the building is clear. What are the opening times, what are the required performances of the building etc. This will be the input to optimize the management systems.</a:t>
            </a:r>
            <a:endParaRPr kumimoji="0" lang="en-US" sz="1300" b="1" i="0" u="none" strike="noStrike" kern="1200" cap="none" spc="0" normalizeH="0" baseline="0" noProof="0">
              <a:ln>
                <a:noFill/>
              </a:ln>
              <a:solidFill>
                <a:prstClr val="black"/>
              </a:solidFill>
              <a:effectLst/>
              <a:uLnTx/>
              <a:uFillTx/>
              <a:ea typeface="Calibri"/>
              <a:cs typeface="Calibri"/>
            </a:endParaRPr>
          </a:p>
          <a:p>
            <a:pPr>
              <a:spcBef>
                <a:spcPts val="600"/>
              </a:spcBef>
              <a:defRPr/>
            </a:pPr>
            <a:r>
              <a:rPr kumimoji="0" lang="en-US" sz="1300" b="1" i="0" u="none" strike="noStrike" kern="1200" cap="none" spc="0" normalizeH="0" baseline="0" noProof="0">
                <a:ln>
                  <a:noFill/>
                </a:ln>
                <a:solidFill>
                  <a:prstClr val="black"/>
                </a:solidFill>
                <a:effectLst/>
                <a:uLnTx/>
                <a:uFillTx/>
                <a:ea typeface="Calibri"/>
                <a:cs typeface="Calibri"/>
              </a:rPr>
              <a:t>Who needs to do it?</a:t>
            </a:r>
          </a:p>
          <a:p>
            <a:pPr marL="285750" indent="-285750">
              <a:spcBef>
                <a:spcPts val="600"/>
              </a:spcBef>
              <a:buFont typeface="Arial" panose="020B0604020202020204" pitchFamily="34" charset="0"/>
              <a:buChar char="•"/>
              <a:defRPr/>
            </a:pPr>
            <a:r>
              <a:rPr lang="en-US" sz="1300">
                <a:solidFill>
                  <a:prstClr val="black"/>
                </a:solidFill>
                <a:ea typeface="Calibri"/>
                <a:cs typeface="Calibri"/>
              </a:rPr>
              <a:t>The</a:t>
            </a:r>
            <a:r>
              <a:rPr kumimoji="0" lang="en-US" sz="1300" b="0" i="0" u="none" strike="noStrike" kern="1200" cap="none" spc="0" normalizeH="0" baseline="0" noProof="0">
                <a:ln>
                  <a:noFill/>
                </a:ln>
                <a:solidFill>
                  <a:prstClr val="black"/>
                </a:solidFill>
                <a:effectLst/>
                <a:uLnTx/>
                <a:uFillTx/>
                <a:ea typeface="Calibri"/>
                <a:cs typeface="Calibri"/>
              </a:rPr>
              <a:t> hard service provider or the BMS service provider can help you with this step. For specific items (lighting, energy) the specialist needs to be consulted. </a:t>
            </a:r>
          </a:p>
        </p:txBody>
      </p:sp>
      <p:sp>
        <p:nvSpPr>
          <p:cNvPr id="6" name="Rectangle: Rounded Corners 41">
            <a:extLst>
              <a:ext uri="{FF2B5EF4-FFF2-40B4-BE49-F238E27FC236}">
                <a16:creationId xmlns:a16="http://schemas.microsoft.com/office/drawing/2014/main" id="{00D156F7-2A44-EFC0-366D-B3D8AD0F2784}"/>
              </a:ext>
            </a:extLst>
          </p:cNvPr>
          <p:cNvSpPr/>
          <p:nvPr/>
        </p:nvSpPr>
        <p:spPr>
          <a:xfrm>
            <a:off x="125085" y="1474189"/>
            <a:ext cx="1276538" cy="60356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50"/>
              <a:t>Evaluate effectiveness of BMS/EMS/LMS</a:t>
            </a:r>
          </a:p>
        </p:txBody>
      </p:sp>
      <p:sp>
        <p:nvSpPr>
          <p:cNvPr id="7" name="Rectangle: Rounded Corners 45">
            <a:extLst>
              <a:ext uri="{FF2B5EF4-FFF2-40B4-BE49-F238E27FC236}">
                <a16:creationId xmlns:a16="http://schemas.microsoft.com/office/drawing/2014/main" id="{7BDB07BC-B6FC-6EF6-FFB2-2618B3BD759E}"/>
              </a:ext>
            </a:extLst>
          </p:cNvPr>
          <p:cNvSpPr/>
          <p:nvPr/>
        </p:nvSpPr>
        <p:spPr>
          <a:xfrm>
            <a:off x="125085" y="3159143"/>
            <a:ext cx="1276538" cy="60356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50" err="1"/>
              <a:t>Improve</a:t>
            </a:r>
            <a:r>
              <a:rPr lang="nl-NL" sz="1050"/>
              <a:t> </a:t>
            </a:r>
            <a:r>
              <a:rPr lang="nl-NL" sz="1050" err="1"/>
              <a:t>operation</a:t>
            </a:r>
            <a:r>
              <a:rPr lang="nl-NL" sz="1050"/>
              <a:t> of </a:t>
            </a:r>
            <a:r>
              <a:rPr lang="nl-NL" sz="1050" err="1"/>
              <a:t>existing</a:t>
            </a:r>
            <a:r>
              <a:rPr lang="nl-NL" sz="1050"/>
              <a:t> systems</a:t>
            </a:r>
          </a:p>
        </p:txBody>
      </p:sp>
      <p:cxnSp>
        <p:nvCxnSpPr>
          <p:cNvPr id="8" name="Straight Arrow Connector 60">
            <a:extLst>
              <a:ext uri="{FF2B5EF4-FFF2-40B4-BE49-F238E27FC236}">
                <a16:creationId xmlns:a16="http://schemas.microsoft.com/office/drawing/2014/main" id="{E99DA60F-5006-C346-AB65-ED47C32FB63F}"/>
              </a:ext>
            </a:extLst>
          </p:cNvPr>
          <p:cNvCxnSpPr>
            <a:cxnSpLocks/>
            <a:stCxn id="6" idx="2"/>
            <a:endCxn id="21" idx="0"/>
          </p:cNvCxnSpPr>
          <p:nvPr/>
        </p:nvCxnSpPr>
        <p:spPr>
          <a:xfrm>
            <a:off x="763354" y="2077756"/>
            <a:ext cx="1" cy="230081"/>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79">
            <a:extLst>
              <a:ext uri="{FF2B5EF4-FFF2-40B4-BE49-F238E27FC236}">
                <a16:creationId xmlns:a16="http://schemas.microsoft.com/office/drawing/2014/main" id="{C4ED285A-4C61-5105-7843-F08F23A436E8}"/>
              </a:ext>
            </a:extLst>
          </p:cNvPr>
          <p:cNvCxnSpPr>
            <a:cxnSpLocks/>
            <a:stCxn id="10" idx="2"/>
            <a:endCxn id="18" idx="0"/>
          </p:cNvCxnSpPr>
          <p:nvPr/>
        </p:nvCxnSpPr>
        <p:spPr>
          <a:xfrm>
            <a:off x="2409377" y="2071668"/>
            <a:ext cx="0" cy="25766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2">
            <a:extLst>
              <a:ext uri="{FF2B5EF4-FFF2-40B4-BE49-F238E27FC236}">
                <a16:creationId xmlns:a16="http://schemas.microsoft.com/office/drawing/2014/main" id="{0951F8A8-8DB7-AB03-E30B-A51D59E39162}"/>
              </a:ext>
            </a:extLst>
          </p:cNvPr>
          <p:cNvSpPr/>
          <p:nvPr/>
        </p:nvSpPr>
        <p:spPr>
          <a:xfrm>
            <a:off x="1771108" y="1468101"/>
            <a:ext cx="1276538" cy="603567"/>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50">
                <a:solidFill>
                  <a:schemeClr val="bg1">
                    <a:lumMod val="75000"/>
                  </a:schemeClr>
                </a:solidFill>
              </a:rPr>
              <a:t>Connect LMS/EMS to BMS</a:t>
            </a:r>
          </a:p>
        </p:txBody>
      </p:sp>
      <p:sp>
        <p:nvSpPr>
          <p:cNvPr id="11" name="Oval 111">
            <a:extLst>
              <a:ext uri="{FF2B5EF4-FFF2-40B4-BE49-F238E27FC236}">
                <a16:creationId xmlns:a16="http://schemas.microsoft.com/office/drawing/2014/main" id="{3F3AFC9D-AF76-FB3B-44E0-C429F7EA4C9C}"/>
              </a:ext>
            </a:extLst>
          </p:cNvPr>
          <p:cNvSpPr/>
          <p:nvPr/>
        </p:nvSpPr>
        <p:spPr>
          <a:xfrm>
            <a:off x="1749819" y="5764011"/>
            <a:ext cx="1319115" cy="603567"/>
          </a:xfrm>
          <a:prstGeom prst="diamond">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nl-NL" sz="900">
                <a:solidFill>
                  <a:schemeClr val="tx1"/>
                </a:solidFill>
              </a:rPr>
              <a:t>Goals </a:t>
            </a:r>
            <a:r>
              <a:rPr lang="nl-NL" sz="900" err="1">
                <a:solidFill>
                  <a:schemeClr val="tx1"/>
                </a:solidFill>
              </a:rPr>
              <a:t>achieved</a:t>
            </a:r>
            <a:r>
              <a:rPr lang="nl-NL" sz="900">
                <a:solidFill>
                  <a:schemeClr val="tx1"/>
                </a:solidFill>
              </a:rPr>
              <a:t>?</a:t>
            </a:r>
          </a:p>
        </p:txBody>
      </p:sp>
      <p:cxnSp>
        <p:nvCxnSpPr>
          <p:cNvPr id="12" name="Straight Arrow Connector 16">
            <a:extLst>
              <a:ext uri="{FF2B5EF4-FFF2-40B4-BE49-F238E27FC236}">
                <a16:creationId xmlns:a16="http://schemas.microsoft.com/office/drawing/2014/main" id="{3D445AC9-7D7E-5913-3DA1-103DFD7F41BD}"/>
              </a:ext>
            </a:extLst>
          </p:cNvPr>
          <p:cNvCxnSpPr>
            <a:cxnSpLocks/>
            <a:stCxn id="7" idx="2"/>
            <a:endCxn id="22" idx="0"/>
          </p:cNvCxnSpPr>
          <p:nvPr/>
        </p:nvCxnSpPr>
        <p:spPr>
          <a:xfrm flipH="1">
            <a:off x="761749" y="3762710"/>
            <a:ext cx="1605" cy="1987383"/>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35">
            <a:extLst>
              <a:ext uri="{FF2B5EF4-FFF2-40B4-BE49-F238E27FC236}">
                <a16:creationId xmlns:a16="http://schemas.microsoft.com/office/drawing/2014/main" id="{30756F81-29D8-0A98-BD73-A9C8A1F99C0B}"/>
              </a:ext>
            </a:extLst>
          </p:cNvPr>
          <p:cNvSpPr txBox="1"/>
          <p:nvPr/>
        </p:nvSpPr>
        <p:spPr>
          <a:xfrm>
            <a:off x="1269960" y="5735230"/>
            <a:ext cx="481123" cy="261610"/>
          </a:xfrm>
          <a:prstGeom prst="rect">
            <a:avLst/>
          </a:prstGeom>
          <a:noFill/>
        </p:spPr>
        <p:txBody>
          <a:bodyPr wrap="square" rtlCol="0">
            <a:spAutoFit/>
          </a:bodyPr>
          <a:lstStyle/>
          <a:p>
            <a:r>
              <a:rPr lang="nl-NL" sz="1050"/>
              <a:t>No</a:t>
            </a:r>
          </a:p>
        </p:txBody>
      </p:sp>
      <p:sp>
        <p:nvSpPr>
          <p:cNvPr id="16" name="TextBox 39">
            <a:extLst>
              <a:ext uri="{FF2B5EF4-FFF2-40B4-BE49-F238E27FC236}">
                <a16:creationId xmlns:a16="http://schemas.microsoft.com/office/drawing/2014/main" id="{50FFC76A-58AC-31D2-8E9E-D0E2EFDA9A19}"/>
              </a:ext>
            </a:extLst>
          </p:cNvPr>
          <p:cNvSpPr txBox="1"/>
          <p:nvPr/>
        </p:nvSpPr>
        <p:spPr>
          <a:xfrm>
            <a:off x="2433115" y="6397072"/>
            <a:ext cx="481123" cy="261610"/>
          </a:xfrm>
          <a:prstGeom prst="rect">
            <a:avLst/>
          </a:prstGeom>
          <a:noFill/>
        </p:spPr>
        <p:txBody>
          <a:bodyPr wrap="square" rtlCol="0">
            <a:spAutoFit/>
          </a:bodyPr>
          <a:lstStyle/>
          <a:p>
            <a:r>
              <a:rPr lang="nl-NL" sz="1050"/>
              <a:t>Yes</a:t>
            </a:r>
          </a:p>
        </p:txBody>
      </p:sp>
      <p:sp>
        <p:nvSpPr>
          <p:cNvPr id="17" name="TextBox 40">
            <a:extLst>
              <a:ext uri="{FF2B5EF4-FFF2-40B4-BE49-F238E27FC236}">
                <a16:creationId xmlns:a16="http://schemas.microsoft.com/office/drawing/2014/main" id="{BB3E78D4-5ECC-7DDD-31A0-6BC10B436703}"/>
              </a:ext>
            </a:extLst>
          </p:cNvPr>
          <p:cNvSpPr txBox="1"/>
          <p:nvPr/>
        </p:nvSpPr>
        <p:spPr>
          <a:xfrm>
            <a:off x="754786" y="6384372"/>
            <a:ext cx="481123" cy="261610"/>
          </a:xfrm>
          <a:prstGeom prst="rect">
            <a:avLst/>
          </a:prstGeom>
          <a:noFill/>
        </p:spPr>
        <p:txBody>
          <a:bodyPr wrap="square" rtlCol="0">
            <a:spAutoFit/>
          </a:bodyPr>
          <a:lstStyle/>
          <a:p>
            <a:r>
              <a:rPr lang="nl-NL" sz="1050"/>
              <a:t>Yes</a:t>
            </a:r>
          </a:p>
        </p:txBody>
      </p:sp>
      <p:sp>
        <p:nvSpPr>
          <p:cNvPr id="18" name="Rectangle: Rounded Corners 197">
            <a:extLst>
              <a:ext uri="{FF2B5EF4-FFF2-40B4-BE49-F238E27FC236}">
                <a16:creationId xmlns:a16="http://schemas.microsoft.com/office/drawing/2014/main" id="{35075E36-CD3A-FE3C-670E-634C955C733D}"/>
              </a:ext>
            </a:extLst>
          </p:cNvPr>
          <p:cNvSpPr/>
          <p:nvPr/>
        </p:nvSpPr>
        <p:spPr>
          <a:xfrm>
            <a:off x="1771108" y="2329330"/>
            <a:ext cx="1276538" cy="603567"/>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50" err="1">
                <a:solidFill>
                  <a:schemeClr val="bg1">
                    <a:lumMod val="75000"/>
                  </a:schemeClr>
                </a:solidFill>
              </a:rPr>
              <a:t>Improve</a:t>
            </a:r>
            <a:r>
              <a:rPr lang="nl-NL" sz="1050">
                <a:solidFill>
                  <a:schemeClr val="bg1">
                    <a:lumMod val="75000"/>
                  </a:schemeClr>
                </a:solidFill>
              </a:rPr>
              <a:t> </a:t>
            </a:r>
            <a:r>
              <a:rPr lang="nl-NL" sz="1050" err="1">
                <a:solidFill>
                  <a:schemeClr val="bg1">
                    <a:lumMod val="75000"/>
                  </a:schemeClr>
                </a:solidFill>
              </a:rPr>
              <a:t>operation</a:t>
            </a:r>
            <a:r>
              <a:rPr lang="nl-NL" sz="1050">
                <a:solidFill>
                  <a:schemeClr val="bg1">
                    <a:lumMod val="75000"/>
                  </a:schemeClr>
                </a:solidFill>
              </a:rPr>
              <a:t> of </a:t>
            </a:r>
            <a:r>
              <a:rPr lang="nl-NL" sz="1050" err="1">
                <a:solidFill>
                  <a:schemeClr val="bg1">
                    <a:lumMod val="75000"/>
                  </a:schemeClr>
                </a:solidFill>
              </a:rPr>
              <a:t>integration</a:t>
            </a:r>
            <a:endParaRPr lang="nl-NL" sz="1050">
              <a:solidFill>
                <a:schemeClr val="bg1">
                  <a:lumMod val="75000"/>
                </a:schemeClr>
              </a:solidFill>
            </a:endParaRPr>
          </a:p>
        </p:txBody>
      </p:sp>
      <p:cxnSp>
        <p:nvCxnSpPr>
          <p:cNvPr id="19" name="Straight Arrow Connector 199">
            <a:extLst>
              <a:ext uri="{FF2B5EF4-FFF2-40B4-BE49-F238E27FC236}">
                <a16:creationId xmlns:a16="http://schemas.microsoft.com/office/drawing/2014/main" id="{4E484E08-77F1-775F-5F46-6F17EE1CB017}"/>
              </a:ext>
            </a:extLst>
          </p:cNvPr>
          <p:cNvCxnSpPr>
            <a:cxnSpLocks/>
            <a:stCxn id="18" idx="2"/>
            <a:endCxn id="11" idx="0"/>
          </p:cNvCxnSpPr>
          <p:nvPr/>
        </p:nvCxnSpPr>
        <p:spPr>
          <a:xfrm>
            <a:off x="2409377" y="2932897"/>
            <a:ext cx="0" cy="283111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34">
            <a:extLst>
              <a:ext uri="{FF2B5EF4-FFF2-40B4-BE49-F238E27FC236}">
                <a16:creationId xmlns:a16="http://schemas.microsoft.com/office/drawing/2014/main" id="{1EAF2325-1854-79E0-8683-0FD175CD11AC}"/>
              </a:ext>
            </a:extLst>
          </p:cNvPr>
          <p:cNvCxnSpPr>
            <a:cxnSpLocks/>
            <a:stCxn id="21" idx="2"/>
            <a:endCxn id="7" idx="0"/>
          </p:cNvCxnSpPr>
          <p:nvPr/>
        </p:nvCxnSpPr>
        <p:spPr>
          <a:xfrm flipH="1">
            <a:off x="763354" y="2932898"/>
            <a:ext cx="1" cy="226245"/>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36">
            <a:extLst>
              <a:ext uri="{FF2B5EF4-FFF2-40B4-BE49-F238E27FC236}">
                <a16:creationId xmlns:a16="http://schemas.microsoft.com/office/drawing/2014/main" id="{685BF8A4-7DE5-B17C-3537-AE6A6F574116}"/>
              </a:ext>
            </a:extLst>
          </p:cNvPr>
          <p:cNvSpPr/>
          <p:nvPr/>
        </p:nvSpPr>
        <p:spPr>
          <a:xfrm>
            <a:off x="125085" y="2307837"/>
            <a:ext cx="1276539" cy="62506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50" err="1"/>
              <a:t>Perform</a:t>
            </a:r>
            <a:r>
              <a:rPr lang="nl-NL" sz="1050"/>
              <a:t> data </a:t>
            </a:r>
            <a:r>
              <a:rPr lang="nl-NL" sz="1050" err="1"/>
              <a:t>quality</a:t>
            </a:r>
            <a:r>
              <a:rPr lang="nl-NL" sz="1050"/>
              <a:t> assessment</a:t>
            </a:r>
          </a:p>
        </p:txBody>
      </p:sp>
      <p:sp>
        <p:nvSpPr>
          <p:cNvPr id="22" name="Oval 111">
            <a:extLst>
              <a:ext uri="{FF2B5EF4-FFF2-40B4-BE49-F238E27FC236}">
                <a16:creationId xmlns:a16="http://schemas.microsoft.com/office/drawing/2014/main" id="{20EDD791-C511-21C5-6C85-F8EC6F699DB7}"/>
              </a:ext>
            </a:extLst>
          </p:cNvPr>
          <p:cNvSpPr/>
          <p:nvPr/>
        </p:nvSpPr>
        <p:spPr>
          <a:xfrm>
            <a:off x="102191" y="5750093"/>
            <a:ext cx="1319115" cy="603567"/>
          </a:xfrm>
          <a:prstGeom prst="diamond">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nl-NL" sz="900">
                <a:solidFill>
                  <a:schemeClr val="tx1"/>
                </a:solidFill>
              </a:rPr>
              <a:t>Goals </a:t>
            </a:r>
            <a:r>
              <a:rPr lang="nl-NL" sz="900" err="1">
                <a:solidFill>
                  <a:schemeClr val="tx1"/>
                </a:solidFill>
              </a:rPr>
              <a:t>achieved</a:t>
            </a:r>
            <a:r>
              <a:rPr lang="nl-NL" sz="900">
                <a:solidFill>
                  <a:schemeClr val="tx1"/>
                </a:solidFill>
              </a:rPr>
              <a:t>?</a:t>
            </a:r>
          </a:p>
        </p:txBody>
      </p:sp>
      <p:cxnSp>
        <p:nvCxnSpPr>
          <p:cNvPr id="23" name="Connector: Elbow 80">
            <a:extLst>
              <a:ext uri="{FF2B5EF4-FFF2-40B4-BE49-F238E27FC236}">
                <a16:creationId xmlns:a16="http://schemas.microsoft.com/office/drawing/2014/main" id="{A34113C1-E38C-08CC-2C97-1998F44EFA5C}"/>
              </a:ext>
            </a:extLst>
          </p:cNvPr>
          <p:cNvCxnSpPr>
            <a:cxnSpLocks/>
          </p:cNvCxnSpPr>
          <p:nvPr/>
        </p:nvCxnSpPr>
        <p:spPr>
          <a:xfrm flipV="1">
            <a:off x="1400428" y="1757674"/>
            <a:ext cx="404798" cy="4292495"/>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2">
            <a:extLst>
              <a:ext uri="{FF2B5EF4-FFF2-40B4-BE49-F238E27FC236}">
                <a16:creationId xmlns:a16="http://schemas.microsoft.com/office/drawing/2014/main" id="{D41E7B33-DD81-9BC0-3A09-6035291A985D}"/>
              </a:ext>
            </a:extLst>
          </p:cNvPr>
          <p:cNvSpPr txBox="1"/>
          <p:nvPr/>
        </p:nvSpPr>
        <p:spPr>
          <a:xfrm>
            <a:off x="8418574" y="6384372"/>
            <a:ext cx="3832159" cy="502702"/>
          </a:xfrm>
          <a:prstGeom prst="rect">
            <a:avLst/>
          </a:prstGeom>
          <a:noFill/>
        </p:spPr>
        <p:txBody>
          <a:bodyPr wrap="square" rtlCol="0">
            <a:spAutoFit/>
          </a:bodyPr>
          <a:lstStyle/>
          <a:p>
            <a:r>
              <a:rPr lang="en-GB" sz="1000" baseline="30000"/>
              <a:t>1</a:t>
            </a:r>
            <a:r>
              <a:rPr lang="en-GB" sz="1000"/>
              <a:t> </a:t>
            </a:r>
            <a:r>
              <a:rPr lang="nl-NL" sz="1000">
                <a:hlinkClick r:id="rId3"/>
              </a:rPr>
              <a:t>70% van koelinstallaties werkt niet optimaal | (installatietotaal.nl)</a:t>
            </a:r>
            <a:endParaRPr lang="en-US" sz="1000"/>
          </a:p>
          <a:p>
            <a:r>
              <a:rPr lang="en-GB" sz="1000" baseline="30000"/>
              <a:t>2 </a:t>
            </a:r>
            <a:r>
              <a:rPr lang="en-US" sz="1000">
                <a:hlinkClick r:id="rId4"/>
              </a:rPr>
              <a:t>Energy Efficiency – Lawrence Berkeley National Laboratory (lbl.gov)</a:t>
            </a:r>
            <a:endParaRPr lang="en-GB" sz="1000" baseline="30000"/>
          </a:p>
          <a:p>
            <a:endParaRPr lang="en-GB" sz="1000" baseline="30000"/>
          </a:p>
        </p:txBody>
      </p:sp>
    </p:spTree>
    <p:extLst>
      <p:ext uri="{BB962C8B-B14F-4D97-AF65-F5344CB8AC3E}">
        <p14:creationId xmlns:p14="http://schemas.microsoft.com/office/powerpoint/2010/main" val="2947154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BB7BC-D94B-BC2F-A94B-89575B8BB031}"/>
            </a:ext>
          </a:extLst>
        </p:cNvPr>
        <p:cNvGrpSpPr/>
        <p:nvPr/>
      </p:nvGrpSpPr>
      <p:grpSpPr>
        <a:xfrm>
          <a:off x="0" y="0"/>
          <a:ext cx="0" cy="0"/>
          <a:chOff x="0" y="0"/>
          <a:chExt cx="0" cy="0"/>
        </a:xfrm>
      </p:grpSpPr>
      <p:sp>
        <p:nvSpPr>
          <p:cNvPr id="3" name="Rechthoek 2">
            <a:extLst>
              <a:ext uri="{FF2B5EF4-FFF2-40B4-BE49-F238E27FC236}">
                <a16:creationId xmlns:a16="http://schemas.microsoft.com/office/drawing/2014/main" id="{9EF33AE7-C807-F94F-9B7E-DDDE530870AF}"/>
              </a:ext>
            </a:extLst>
          </p:cNvPr>
          <p:cNvSpPr/>
          <p:nvPr/>
        </p:nvSpPr>
        <p:spPr>
          <a:xfrm>
            <a:off x="0" y="367709"/>
            <a:ext cx="12192000" cy="648070"/>
          </a:xfrm>
          <a:prstGeom prst="rect">
            <a:avLst/>
          </a:prstGeom>
          <a:solidFill>
            <a:srgbClr val="0070C0"/>
          </a:solid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nl-NL" sz="3200" err="1">
                <a:solidFill>
                  <a:prstClr val="white"/>
                </a:solidFill>
                <a:latin typeface="Calibri" panose="020F0502020204030204"/>
              </a:rPr>
              <a:t>Connecting</a:t>
            </a:r>
            <a:r>
              <a:rPr lang="nl-NL" sz="3200">
                <a:solidFill>
                  <a:prstClr val="white"/>
                </a:solidFill>
                <a:latin typeface="Calibri" panose="020F0502020204030204"/>
              </a:rPr>
              <a:t> assets</a:t>
            </a:r>
            <a:endParaRPr lang="en-US" sz="3200">
              <a:solidFill>
                <a:prstClr val="white"/>
              </a:solidFill>
              <a:latin typeface="Calibri" panose="020F0502020204030204"/>
            </a:endParaRPr>
          </a:p>
        </p:txBody>
      </p:sp>
      <p:sp>
        <p:nvSpPr>
          <p:cNvPr id="48" name="Flowchart: Document 47">
            <a:extLst>
              <a:ext uri="{FF2B5EF4-FFF2-40B4-BE49-F238E27FC236}">
                <a16:creationId xmlns:a16="http://schemas.microsoft.com/office/drawing/2014/main" id="{B330EBFA-FDBA-E9F0-5198-54F408E53ECE}"/>
              </a:ext>
            </a:extLst>
          </p:cNvPr>
          <p:cNvSpPr/>
          <p:nvPr/>
        </p:nvSpPr>
        <p:spPr>
          <a:xfrm>
            <a:off x="184658" y="494027"/>
            <a:ext cx="2776751" cy="443620"/>
          </a:xfrm>
          <a:prstGeom prst="flowChartDocumen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err="1">
                <a:ln>
                  <a:noFill/>
                </a:ln>
                <a:solidFill>
                  <a:prstClr val="black"/>
                </a:solidFill>
                <a:effectLst/>
                <a:uLnTx/>
                <a:uFillTx/>
                <a:latin typeface="Calibri" panose="020F0502020204030204"/>
                <a:ea typeface="+mn-ea"/>
                <a:cs typeface="+mn-cs"/>
              </a:rPr>
              <a:t>Improve</a:t>
            </a:r>
            <a:endParaRPr kumimoji="0" lang="nl-NL"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kstvak 4">
            <a:extLst>
              <a:ext uri="{FF2B5EF4-FFF2-40B4-BE49-F238E27FC236}">
                <a16:creationId xmlns:a16="http://schemas.microsoft.com/office/drawing/2014/main" id="{F79E75C0-C677-D483-4A32-7A3984DE4690}"/>
              </a:ext>
            </a:extLst>
          </p:cNvPr>
          <p:cNvSpPr txBox="1"/>
          <p:nvPr/>
        </p:nvSpPr>
        <p:spPr>
          <a:xfrm>
            <a:off x="3417459" y="1303831"/>
            <a:ext cx="7372917" cy="4708981"/>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300" b="0" i="0" u="none" strike="noStrike" kern="1200" cap="none" spc="0" normalizeH="0" baseline="0" noProof="0">
              <a:ln>
                <a:noFill/>
              </a:ln>
              <a:solidFill>
                <a:prstClr val="black"/>
              </a:solidFill>
              <a:effectLst/>
              <a:uLnTx/>
              <a:uFillTx/>
              <a:ea typeface="Calibri"/>
              <a:cs typeface="Calibri"/>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ea typeface="Calibri"/>
                <a:cs typeface="Calibri"/>
              </a:rPr>
              <a:t>What does this step mean?</a:t>
            </a:r>
          </a:p>
          <a:p>
            <a:pPr marL="285750" indent="-285750">
              <a:spcBef>
                <a:spcPts val="600"/>
              </a:spcBef>
              <a:buFont typeface="Arial" panose="020B0604020202020204" pitchFamily="34" charset="0"/>
              <a:buChar char="•"/>
            </a:pPr>
            <a:r>
              <a:rPr lang="en-US" sz="1300">
                <a:solidFill>
                  <a:prstClr val="black"/>
                </a:solidFill>
                <a:cs typeface="Calibri"/>
              </a:rPr>
              <a:t>A building has many stand-alone operating systems (burglary installation, light, energy etc.). Connecting these existing systems without ‘adding’ new systems to the building has shown to be a very interesting manner to optimize the building and realize the goal you have.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300" b="1" i="0" u="none" strike="noStrike" kern="1200" cap="none" spc="0" normalizeH="0" baseline="0" noProof="0">
                <a:ln>
                  <a:noFill/>
                </a:ln>
                <a:solidFill>
                  <a:prstClr val="black"/>
                </a:solidFill>
                <a:effectLst/>
                <a:uLnTx/>
                <a:uFillTx/>
                <a:ea typeface="+mn-ea"/>
                <a:cs typeface="+mn-cs"/>
              </a:rPr>
              <a:t>Why do we need it? </a:t>
            </a:r>
          </a:p>
          <a:p>
            <a:pPr marL="285750" indent="-285750">
              <a:spcBef>
                <a:spcPts val="600"/>
              </a:spcBef>
              <a:buFont typeface="Arial" panose="020B0604020202020204" pitchFamily="34" charset="0"/>
              <a:buChar char="•"/>
              <a:defRPr/>
            </a:pPr>
            <a:r>
              <a:rPr lang="en-US" sz="1300">
                <a:solidFill>
                  <a:prstClr val="black"/>
                </a:solidFill>
                <a:cs typeface="Calibri"/>
              </a:rPr>
              <a:t>This step is important because it is a very (cost) effective way to optimize the performance of the building. And therefore, is it a very ‘smart and easy’ step by improving without bringing any new systems into the building.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300" b="1" i="0" u="none" strike="noStrike" kern="1200" cap="none" spc="0" normalizeH="0" baseline="0" noProof="0">
                <a:ln>
                  <a:noFill/>
                </a:ln>
                <a:solidFill>
                  <a:prstClr val="black"/>
                </a:solidFill>
                <a:effectLst/>
                <a:uLnTx/>
                <a:uFillTx/>
                <a:ea typeface="+mn-ea"/>
                <a:cs typeface="+mn-cs"/>
              </a:rPr>
              <a:t>What are conditions and requirements for its execution? </a:t>
            </a:r>
          </a:p>
          <a:p>
            <a:pPr marL="285750" indent="-285750">
              <a:spcBef>
                <a:spcPts val="600"/>
              </a:spcBef>
              <a:buFont typeface="Arial"/>
              <a:buChar char="•"/>
              <a:defRPr/>
            </a:pPr>
            <a:r>
              <a:rPr lang="en-US" sz="1300">
                <a:solidFill>
                  <a:prstClr val="black"/>
                </a:solidFill>
                <a:cs typeface="Calibri"/>
              </a:rPr>
              <a:t>To execute this step, it is important to understand what assets you have and how/why you can combine them. This requires knowledge of the individual assets and what they can achieve combined. There are many specialists (hard service provider is one of them) who knows what combinations will create value.</a:t>
            </a:r>
            <a:endParaRPr lang="en-US" sz="1300">
              <a:solidFill>
                <a:prstClr val="black"/>
              </a:solidFill>
              <a:ea typeface="+mn-lt"/>
              <a:cs typeface="+mn-lt"/>
            </a:endParaRPr>
          </a:p>
          <a:p>
            <a:pPr>
              <a:spcBef>
                <a:spcPts val="600"/>
              </a:spcBef>
              <a:defRPr/>
            </a:pPr>
            <a:r>
              <a:rPr kumimoji="0" lang="en-US" sz="1300" b="1" i="0" u="none" strike="noStrike" kern="1200" cap="none" spc="0" normalizeH="0" baseline="0" noProof="0">
                <a:ln>
                  <a:noFill/>
                </a:ln>
                <a:solidFill>
                  <a:prstClr val="black"/>
                </a:solidFill>
                <a:effectLst/>
                <a:uLnTx/>
                <a:uFillTx/>
                <a:ea typeface="Calibri"/>
                <a:cs typeface="Calibri"/>
              </a:rPr>
              <a:t>Who needs to do it?</a:t>
            </a:r>
          </a:p>
          <a:p>
            <a:pPr marL="285750" indent="-285750">
              <a:spcBef>
                <a:spcPts val="600"/>
              </a:spcBef>
              <a:buFont typeface="Arial" panose="020B0604020202020204" pitchFamily="34" charset="0"/>
              <a:buChar char="•"/>
              <a:defRPr/>
            </a:pPr>
            <a:r>
              <a:rPr lang="en-US" sz="1300">
                <a:solidFill>
                  <a:prstClr val="black"/>
                </a:solidFill>
                <a:ea typeface="Calibri"/>
                <a:cs typeface="Calibri"/>
              </a:rPr>
              <a:t>The</a:t>
            </a:r>
            <a:r>
              <a:rPr kumimoji="0" lang="en-US" sz="1300" b="0" i="0" u="none" strike="noStrike" kern="1200" cap="none" spc="0" normalizeH="0" baseline="0" noProof="0">
                <a:ln>
                  <a:noFill/>
                </a:ln>
                <a:solidFill>
                  <a:prstClr val="black"/>
                </a:solidFill>
                <a:effectLst/>
                <a:uLnTx/>
                <a:uFillTx/>
                <a:ea typeface="Calibri"/>
                <a:cs typeface="Calibri"/>
              </a:rPr>
              <a:t> hard service provider or the BMS service provider can help you with this step. For specific items (lighting, energy) the specialist needs to be consulted. </a:t>
            </a:r>
          </a:p>
          <a:p>
            <a:pPr marL="285750" indent="-285750">
              <a:buFont typeface="Arial"/>
              <a:buChar char="•"/>
              <a:defRPr/>
            </a:pPr>
            <a:endParaRPr lang="en-US" sz="1300">
              <a:solidFill>
                <a:prstClr val="black"/>
              </a:solidFill>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ea typeface="Calibri"/>
              <a:cs typeface="Calibri"/>
            </a:endParaRPr>
          </a:p>
        </p:txBody>
      </p:sp>
      <p:sp>
        <p:nvSpPr>
          <p:cNvPr id="6" name="Rectangle: Rounded Corners 41">
            <a:extLst>
              <a:ext uri="{FF2B5EF4-FFF2-40B4-BE49-F238E27FC236}">
                <a16:creationId xmlns:a16="http://schemas.microsoft.com/office/drawing/2014/main" id="{00D156F7-2A44-EFC0-366D-B3D8AD0F2784}"/>
              </a:ext>
            </a:extLst>
          </p:cNvPr>
          <p:cNvSpPr/>
          <p:nvPr/>
        </p:nvSpPr>
        <p:spPr>
          <a:xfrm>
            <a:off x="125085" y="1474189"/>
            <a:ext cx="1276538" cy="603567"/>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schemeClr val="bg1">
                    <a:lumMod val="75000"/>
                  </a:schemeClr>
                </a:solidFill>
                <a:effectLst/>
                <a:uLnTx/>
                <a:uFillTx/>
                <a:latin typeface="Calibri" panose="020F0502020204030204"/>
                <a:ea typeface="+mn-ea"/>
                <a:cs typeface="+mn-cs"/>
              </a:rPr>
              <a:t>Evaluate effectiveness of BMS/EMS/LMS</a:t>
            </a:r>
          </a:p>
        </p:txBody>
      </p:sp>
      <p:sp>
        <p:nvSpPr>
          <p:cNvPr id="7" name="Rectangle: Rounded Corners 45">
            <a:extLst>
              <a:ext uri="{FF2B5EF4-FFF2-40B4-BE49-F238E27FC236}">
                <a16:creationId xmlns:a16="http://schemas.microsoft.com/office/drawing/2014/main" id="{7BDB07BC-B6FC-6EF6-FFB2-2618B3BD759E}"/>
              </a:ext>
            </a:extLst>
          </p:cNvPr>
          <p:cNvSpPr/>
          <p:nvPr/>
        </p:nvSpPr>
        <p:spPr>
          <a:xfrm>
            <a:off x="125085" y="3159143"/>
            <a:ext cx="1276538" cy="603567"/>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err="1">
                <a:ln>
                  <a:noFill/>
                </a:ln>
                <a:solidFill>
                  <a:schemeClr val="bg1">
                    <a:lumMod val="75000"/>
                  </a:schemeClr>
                </a:solidFill>
                <a:effectLst/>
                <a:uLnTx/>
                <a:uFillTx/>
                <a:latin typeface="Calibri" panose="020F0502020204030204"/>
                <a:ea typeface="+mn-ea"/>
                <a:cs typeface="+mn-cs"/>
              </a:rPr>
              <a:t>Improve</a:t>
            </a:r>
            <a:r>
              <a:rPr kumimoji="0" lang="nl-NL" sz="1050" b="0" i="0" u="none" strike="noStrike" kern="1200" cap="none" spc="0" normalizeH="0" baseline="0" noProof="0">
                <a:ln>
                  <a:noFill/>
                </a:ln>
                <a:solidFill>
                  <a:schemeClr val="bg1">
                    <a:lumMod val="75000"/>
                  </a:schemeClr>
                </a:solidFill>
                <a:effectLst/>
                <a:uLnTx/>
                <a:uFillTx/>
                <a:latin typeface="Calibri" panose="020F0502020204030204"/>
                <a:ea typeface="+mn-ea"/>
                <a:cs typeface="+mn-cs"/>
              </a:rPr>
              <a:t> </a:t>
            </a:r>
            <a:r>
              <a:rPr kumimoji="0" lang="nl-NL" sz="1050" b="0" i="0" u="none" strike="noStrike" kern="1200" cap="none" spc="0" normalizeH="0" baseline="0" noProof="0" err="1">
                <a:ln>
                  <a:noFill/>
                </a:ln>
                <a:solidFill>
                  <a:schemeClr val="bg1">
                    <a:lumMod val="75000"/>
                  </a:schemeClr>
                </a:solidFill>
                <a:effectLst/>
                <a:uLnTx/>
                <a:uFillTx/>
                <a:latin typeface="Calibri" panose="020F0502020204030204"/>
                <a:ea typeface="+mn-ea"/>
                <a:cs typeface="+mn-cs"/>
              </a:rPr>
              <a:t>operation</a:t>
            </a:r>
            <a:r>
              <a:rPr kumimoji="0" lang="nl-NL" sz="1050" b="0" i="0" u="none" strike="noStrike" kern="1200" cap="none" spc="0" normalizeH="0" baseline="0" noProof="0">
                <a:ln>
                  <a:noFill/>
                </a:ln>
                <a:solidFill>
                  <a:schemeClr val="bg1">
                    <a:lumMod val="75000"/>
                  </a:schemeClr>
                </a:solidFill>
                <a:effectLst/>
                <a:uLnTx/>
                <a:uFillTx/>
                <a:latin typeface="Calibri" panose="020F0502020204030204"/>
                <a:ea typeface="+mn-ea"/>
                <a:cs typeface="+mn-cs"/>
              </a:rPr>
              <a:t> of </a:t>
            </a:r>
            <a:r>
              <a:rPr kumimoji="0" lang="nl-NL" sz="1050" b="0" i="0" u="none" strike="noStrike" kern="1200" cap="none" spc="0" normalizeH="0" baseline="0" noProof="0" err="1">
                <a:ln>
                  <a:noFill/>
                </a:ln>
                <a:solidFill>
                  <a:schemeClr val="bg1">
                    <a:lumMod val="75000"/>
                  </a:schemeClr>
                </a:solidFill>
                <a:effectLst/>
                <a:uLnTx/>
                <a:uFillTx/>
                <a:latin typeface="Calibri" panose="020F0502020204030204"/>
                <a:ea typeface="+mn-ea"/>
                <a:cs typeface="+mn-cs"/>
              </a:rPr>
              <a:t>existing</a:t>
            </a:r>
            <a:r>
              <a:rPr kumimoji="0" lang="nl-NL" sz="1050" b="0" i="0" u="none" strike="noStrike" kern="1200" cap="none" spc="0" normalizeH="0" baseline="0" noProof="0">
                <a:ln>
                  <a:noFill/>
                </a:ln>
                <a:solidFill>
                  <a:schemeClr val="bg1">
                    <a:lumMod val="75000"/>
                  </a:schemeClr>
                </a:solidFill>
                <a:effectLst/>
                <a:uLnTx/>
                <a:uFillTx/>
                <a:latin typeface="Calibri" panose="020F0502020204030204"/>
                <a:ea typeface="+mn-ea"/>
                <a:cs typeface="+mn-cs"/>
              </a:rPr>
              <a:t> systems</a:t>
            </a:r>
          </a:p>
        </p:txBody>
      </p:sp>
      <p:cxnSp>
        <p:nvCxnSpPr>
          <p:cNvPr id="8" name="Straight Arrow Connector 60">
            <a:extLst>
              <a:ext uri="{FF2B5EF4-FFF2-40B4-BE49-F238E27FC236}">
                <a16:creationId xmlns:a16="http://schemas.microsoft.com/office/drawing/2014/main" id="{E99DA60F-5006-C346-AB65-ED47C32FB63F}"/>
              </a:ext>
            </a:extLst>
          </p:cNvPr>
          <p:cNvCxnSpPr>
            <a:cxnSpLocks/>
            <a:stCxn id="6" idx="2"/>
            <a:endCxn id="21" idx="0"/>
          </p:cNvCxnSpPr>
          <p:nvPr/>
        </p:nvCxnSpPr>
        <p:spPr>
          <a:xfrm>
            <a:off x="763354" y="2077756"/>
            <a:ext cx="1" cy="230081"/>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79">
            <a:extLst>
              <a:ext uri="{FF2B5EF4-FFF2-40B4-BE49-F238E27FC236}">
                <a16:creationId xmlns:a16="http://schemas.microsoft.com/office/drawing/2014/main" id="{C4ED285A-4C61-5105-7843-F08F23A436E8}"/>
              </a:ext>
            </a:extLst>
          </p:cNvPr>
          <p:cNvCxnSpPr>
            <a:cxnSpLocks/>
            <a:stCxn id="10" idx="2"/>
            <a:endCxn id="18" idx="0"/>
          </p:cNvCxnSpPr>
          <p:nvPr/>
        </p:nvCxnSpPr>
        <p:spPr>
          <a:xfrm>
            <a:off x="2409377" y="2071668"/>
            <a:ext cx="0" cy="25766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2">
            <a:extLst>
              <a:ext uri="{FF2B5EF4-FFF2-40B4-BE49-F238E27FC236}">
                <a16:creationId xmlns:a16="http://schemas.microsoft.com/office/drawing/2014/main" id="{0951F8A8-8DB7-AB03-E30B-A51D59E39162}"/>
              </a:ext>
            </a:extLst>
          </p:cNvPr>
          <p:cNvSpPr/>
          <p:nvPr/>
        </p:nvSpPr>
        <p:spPr>
          <a:xfrm>
            <a:off x="1771108" y="1468101"/>
            <a:ext cx="1276538" cy="603567"/>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schemeClr val="bg1"/>
                </a:solidFill>
                <a:effectLst/>
                <a:uLnTx/>
                <a:uFillTx/>
                <a:latin typeface="Calibri" panose="020F0502020204030204"/>
                <a:ea typeface="+mn-ea"/>
                <a:cs typeface="+mn-cs"/>
              </a:rPr>
              <a:t>Connect LMS/EMS </a:t>
            </a:r>
            <a:r>
              <a:rPr kumimoji="0" lang="nl-NL" sz="1050" b="0" i="0" u="none" strike="noStrike" kern="1200" cap="none" spc="0" normalizeH="0" baseline="0" noProof="0" err="1">
                <a:ln>
                  <a:noFill/>
                </a:ln>
                <a:solidFill>
                  <a:schemeClr val="bg1"/>
                </a:solidFill>
                <a:effectLst/>
                <a:uLnTx/>
                <a:uFillTx/>
                <a:latin typeface="Calibri" panose="020F0502020204030204"/>
                <a:ea typeface="+mn-ea"/>
                <a:cs typeface="+mn-cs"/>
              </a:rPr>
              <a:t>to</a:t>
            </a:r>
            <a:r>
              <a:rPr kumimoji="0" lang="nl-NL" sz="1050" b="0" i="0" u="none" strike="noStrike" kern="1200" cap="none" spc="0" normalizeH="0" baseline="0" noProof="0">
                <a:ln>
                  <a:noFill/>
                </a:ln>
                <a:solidFill>
                  <a:schemeClr val="bg1"/>
                </a:solidFill>
                <a:effectLst/>
                <a:uLnTx/>
                <a:uFillTx/>
                <a:latin typeface="Calibri" panose="020F0502020204030204"/>
                <a:ea typeface="+mn-ea"/>
                <a:cs typeface="+mn-cs"/>
              </a:rPr>
              <a:t> BMS</a:t>
            </a:r>
          </a:p>
        </p:txBody>
      </p:sp>
      <p:sp>
        <p:nvSpPr>
          <p:cNvPr id="11" name="Oval 111">
            <a:extLst>
              <a:ext uri="{FF2B5EF4-FFF2-40B4-BE49-F238E27FC236}">
                <a16:creationId xmlns:a16="http://schemas.microsoft.com/office/drawing/2014/main" id="{3F3AFC9D-AF76-FB3B-44E0-C429F7EA4C9C}"/>
              </a:ext>
            </a:extLst>
          </p:cNvPr>
          <p:cNvSpPr/>
          <p:nvPr/>
        </p:nvSpPr>
        <p:spPr>
          <a:xfrm>
            <a:off x="1749819" y="5764011"/>
            <a:ext cx="1319115" cy="603567"/>
          </a:xfrm>
          <a:prstGeom prst="diamond">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prstClr val="black"/>
                </a:solidFill>
                <a:effectLst/>
                <a:uLnTx/>
                <a:uFillTx/>
                <a:latin typeface="Calibri" panose="020F0502020204030204"/>
                <a:ea typeface="+mn-ea"/>
                <a:cs typeface="+mn-cs"/>
              </a:rPr>
              <a:t>Goals </a:t>
            </a:r>
            <a:r>
              <a:rPr kumimoji="0" lang="nl-NL" sz="900" b="0" i="0" u="none" strike="noStrike" kern="1200" cap="none" spc="0" normalizeH="0" baseline="0" noProof="0" err="1">
                <a:ln>
                  <a:noFill/>
                </a:ln>
                <a:solidFill>
                  <a:prstClr val="black"/>
                </a:solidFill>
                <a:effectLst/>
                <a:uLnTx/>
                <a:uFillTx/>
                <a:latin typeface="Calibri" panose="020F0502020204030204"/>
                <a:ea typeface="+mn-ea"/>
                <a:cs typeface="+mn-cs"/>
              </a:rPr>
              <a:t>achieved</a:t>
            </a:r>
            <a:r>
              <a:rPr kumimoji="0" lang="nl-NL" sz="900" b="0" i="0" u="none" strike="noStrike" kern="1200" cap="none" spc="0" normalizeH="0" baseline="0" noProof="0">
                <a:ln>
                  <a:noFill/>
                </a:ln>
                <a:solidFill>
                  <a:prstClr val="black"/>
                </a:solidFill>
                <a:effectLst/>
                <a:uLnTx/>
                <a:uFillTx/>
                <a:latin typeface="Calibri" panose="020F0502020204030204"/>
                <a:ea typeface="+mn-ea"/>
                <a:cs typeface="+mn-cs"/>
              </a:rPr>
              <a:t>?</a:t>
            </a:r>
          </a:p>
        </p:txBody>
      </p:sp>
      <p:cxnSp>
        <p:nvCxnSpPr>
          <p:cNvPr id="12" name="Straight Arrow Connector 16">
            <a:extLst>
              <a:ext uri="{FF2B5EF4-FFF2-40B4-BE49-F238E27FC236}">
                <a16:creationId xmlns:a16="http://schemas.microsoft.com/office/drawing/2014/main" id="{3D445AC9-7D7E-5913-3DA1-103DFD7F41BD}"/>
              </a:ext>
            </a:extLst>
          </p:cNvPr>
          <p:cNvCxnSpPr>
            <a:cxnSpLocks/>
            <a:stCxn id="7" idx="2"/>
            <a:endCxn id="22" idx="0"/>
          </p:cNvCxnSpPr>
          <p:nvPr/>
        </p:nvCxnSpPr>
        <p:spPr>
          <a:xfrm flipH="1">
            <a:off x="761749" y="3762710"/>
            <a:ext cx="1605" cy="1987383"/>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35">
            <a:extLst>
              <a:ext uri="{FF2B5EF4-FFF2-40B4-BE49-F238E27FC236}">
                <a16:creationId xmlns:a16="http://schemas.microsoft.com/office/drawing/2014/main" id="{30756F81-29D8-0A98-BD73-A9C8A1F99C0B}"/>
              </a:ext>
            </a:extLst>
          </p:cNvPr>
          <p:cNvSpPr txBox="1"/>
          <p:nvPr/>
        </p:nvSpPr>
        <p:spPr>
          <a:xfrm>
            <a:off x="1269960" y="5735230"/>
            <a:ext cx="48112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prstClr val="black"/>
                </a:solidFill>
                <a:effectLst/>
                <a:uLnTx/>
                <a:uFillTx/>
                <a:latin typeface="Calibri" panose="020F0502020204030204"/>
                <a:ea typeface="+mn-ea"/>
                <a:cs typeface="+mn-cs"/>
              </a:rPr>
              <a:t>No</a:t>
            </a:r>
          </a:p>
        </p:txBody>
      </p:sp>
      <p:sp>
        <p:nvSpPr>
          <p:cNvPr id="16" name="TextBox 39">
            <a:extLst>
              <a:ext uri="{FF2B5EF4-FFF2-40B4-BE49-F238E27FC236}">
                <a16:creationId xmlns:a16="http://schemas.microsoft.com/office/drawing/2014/main" id="{50FFC76A-58AC-31D2-8E9E-D0E2EFDA9A19}"/>
              </a:ext>
            </a:extLst>
          </p:cNvPr>
          <p:cNvSpPr txBox="1"/>
          <p:nvPr/>
        </p:nvSpPr>
        <p:spPr>
          <a:xfrm>
            <a:off x="2433115" y="6397072"/>
            <a:ext cx="48112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prstClr val="black"/>
                </a:solidFill>
                <a:effectLst/>
                <a:uLnTx/>
                <a:uFillTx/>
                <a:latin typeface="Calibri" panose="020F0502020204030204"/>
                <a:ea typeface="+mn-ea"/>
                <a:cs typeface="+mn-cs"/>
              </a:rPr>
              <a:t>Yes</a:t>
            </a:r>
          </a:p>
        </p:txBody>
      </p:sp>
      <p:sp>
        <p:nvSpPr>
          <p:cNvPr id="17" name="TextBox 40">
            <a:extLst>
              <a:ext uri="{FF2B5EF4-FFF2-40B4-BE49-F238E27FC236}">
                <a16:creationId xmlns:a16="http://schemas.microsoft.com/office/drawing/2014/main" id="{BB3E78D4-5ECC-7DDD-31A0-6BC10B436703}"/>
              </a:ext>
            </a:extLst>
          </p:cNvPr>
          <p:cNvSpPr txBox="1"/>
          <p:nvPr/>
        </p:nvSpPr>
        <p:spPr>
          <a:xfrm>
            <a:off x="754786" y="6384372"/>
            <a:ext cx="48112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prstClr val="black"/>
                </a:solidFill>
                <a:effectLst/>
                <a:uLnTx/>
                <a:uFillTx/>
                <a:latin typeface="Calibri" panose="020F0502020204030204"/>
                <a:ea typeface="+mn-ea"/>
                <a:cs typeface="+mn-cs"/>
              </a:rPr>
              <a:t>Yes</a:t>
            </a:r>
          </a:p>
        </p:txBody>
      </p:sp>
      <p:sp>
        <p:nvSpPr>
          <p:cNvPr id="18" name="Rectangle: Rounded Corners 197">
            <a:extLst>
              <a:ext uri="{FF2B5EF4-FFF2-40B4-BE49-F238E27FC236}">
                <a16:creationId xmlns:a16="http://schemas.microsoft.com/office/drawing/2014/main" id="{35075E36-CD3A-FE3C-670E-634C955C733D}"/>
              </a:ext>
            </a:extLst>
          </p:cNvPr>
          <p:cNvSpPr/>
          <p:nvPr/>
        </p:nvSpPr>
        <p:spPr>
          <a:xfrm>
            <a:off x="1771108" y="2329330"/>
            <a:ext cx="1276538" cy="603567"/>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err="1">
                <a:ln>
                  <a:noFill/>
                </a:ln>
                <a:solidFill>
                  <a:schemeClr val="bg1"/>
                </a:solidFill>
                <a:effectLst/>
                <a:uLnTx/>
                <a:uFillTx/>
                <a:latin typeface="Calibri" panose="020F0502020204030204"/>
                <a:ea typeface="+mn-ea"/>
                <a:cs typeface="+mn-cs"/>
              </a:rPr>
              <a:t>Improve</a:t>
            </a:r>
            <a:r>
              <a:rPr kumimoji="0" lang="nl-NL" sz="1050" b="0" i="0" u="none" strike="noStrike" kern="1200" cap="none" spc="0" normalizeH="0" baseline="0" noProof="0">
                <a:ln>
                  <a:noFill/>
                </a:ln>
                <a:solidFill>
                  <a:schemeClr val="bg1"/>
                </a:solidFill>
                <a:effectLst/>
                <a:uLnTx/>
                <a:uFillTx/>
                <a:latin typeface="Calibri" panose="020F0502020204030204"/>
                <a:ea typeface="+mn-ea"/>
                <a:cs typeface="+mn-cs"/>
              </a:rPr>
              <a:t> </a:t>
            </a:r>
            <a:r>
              <a:rPr kumimoji="0" lang="nl-NL" sz="1050" b="0" i="0" u="none" strike="noStrike" kern="1200" cap="none" spc="0" normalizeH="0" baseline="0" noProof="0" err="1">
                <a:ln>
                  <a:noFill/>
                </a:ln>
                <a:solidFill>
                  <a:schemeClr val="bg1"/>
                </a:solidFill>
                <a:effectLst/>
                <a:uLnTx/>
                <a:uFillTx/>
                <a:latin typeface="Calibri" panose="020F0502020204030204"/>
                <a:ea typeface="+mn-ea"/>
                <a:cs typeface="+mn-cs"/>
              </a:rPr>
              <a:t>operation</a:t>
            </a:r>
            <a:r>
              <a:rPr kumimoji="0" lang="nl-NL" sz="1050" b="0" i="0" u="none" strike="noStrike" kern="1200" cap="none" spc="0" normalizeH="0" baseline="0" noProof="0">
                <a:ln>
                  <a:noFill/>
                </a:ln>
                <a:solidFill>
                  <a:schemeClr val="bg1"/>
                </a:solidFill>
                <a:effectLst/>
                <a:uLnTx/>
                <a:uFillTx/>
                <a:latin typeface="Calibri" panose="020F0502020204030204"/>
                <a:ea typeface="+mn-ea"/>
                <a:cs typeface="+mn-cs"/>
              </a:rPr>
              <a:t> of </a:t>
            </a:r>
            <a:r>
              <a:rPr kumimoji="0" lang="nl-NL" sz="1050" b="0" i="0" u="none" strike="noStrike" kern="1200" cap="none" spc="0" normalizeH="0" baseline="0" noProof="0" err="1">
                <a:ln>
                  <a:noFill/>
                </a:ln>
                <a:solidFill>
                  <a:schemeClr val="bg1"/>
                </a:solidFill>
                <a:effectLst/>
                <a:uLnTx/>
                <a:uFillTx/>
                <a:latin typeface="Calibri" panose="020F0502020204030204"/>
                <a:ea typeface="+mn-ea"/>
                <a:cs typeface="+mn-cs"/>
              </a:rPr>
              <a:t>integration</a:t>
            </a:r>
            <a:endParaRPr kumimoji="0" lang="nl-NL" sz="1050" b="0" i="0" u="none" strike="noStrike" kern="1200" cap="none" spc="0" normalizeH="0" baseline="0" noProof="0">
              <a:ln>
                <a:noFill/>
              </a:ln>
              <a:solidFill>
                <a:schemeClr val="bg1"/>
              </a:solidFill>
              <a:effectLst/>
              <a:uLnTx/>
              <a:uFillTx/>
              <a:latin typeface="Calibri" panose="020F0502020204030204"/>
              <a:ea typeface="+mn-ea"/>
              <a:cs typeface="+mn-cs"/>
            </a:endParaRPr>
          </a:p>
        </p:txBody>
      </p:sp>
      <p:cxnSp>
        <p:nvCxnSpPr>
          <p:cNvPr id="19" name="Straight Arrow Connector 199">
            <a:extLst>
              <a:ext uri="{FF2B5EF4-FFF2-40B4-BE49-F238E27FC236}">
                <a16:creationId xmlns:a16="http://schemas.microsoft.com/office/drawing/2014/main" id="{4E484E08-77F1-775F-5F46-6F17EE1CB017}"/>
              </a:ext>
            </a:extLst>
          </p:cNvPr>
          <p:cNvCxnSpPr>
            <a:cxnSpLocks/>
            <a:stCxn id="18" idx="2"/>
            <a:endCxn id="11" idx="0"/>
          </p:cNvCxnSpPr>
          <p:nvPr/>
        </p:nvCxnSpPr>
        <p:spPr>
          <a:xfrm>
            <a:off x="2409377" y="2932897"/>
            <a:ext cx="0" cy="283111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34">
            <a:extLst>
              <a:ext uri="{FF2B5EF4-FFF2-40B4-BE49-F238E27FC236}">
                <a16:creationId xmlns:a16="http://schemas.microsoft.com/office/drawing/2014/main" id="{1EAF2325-1854-79E0-8683-0FD175CD11AC}"/>
              </a:ext>
            </a:extLst>
          </p:cNvPr>
          <p:cNvCxnSpPr>
            <a:cxnSpLocks/>
            <a:stCxn id="21" idx="2"/>
            <a:endCxn id="7" idx="0"/>
          </p:cNvCxnSpPr>
          <p:nvPr/>
        </p:nvCxnSpPr>
        <p:spPr>
          <a:xfrm flipH="1">
            <a:off x="763354" y="2932898"/>
            <a:ext cx="1" cy="226245"/>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36">
            <a:extLst>
              <a:ext uri="{FF2B5EF4-FFF2-40B4-BE49-F238E27FC236}">
                <a16:creationId xmlns:a16="http://schemas.microsoft.com/office/drawing/2014/main" id="{685BF8A4-7DE5-B17C-3537-AE6A6F574116}"/>
              </a:ext>
            </a:extLst>
          </p:cNvPr>
          <p:cNvSpPr/>
          <p:nvPr/>
        </p:nvSpPr>
        <p:spPr>
          <a:xfrm>
            <a:off x="125085" y="2307837"/>
            <a:ext cx="1276539" cy="625061"/>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err="1">
                <a:ln>
                  <a:noFill/>
                </a:ln>
                <a:solidFill>
                  <a:schemeClr val="bg1">
                    <a:lumMod val="75000"/>
                  </a:schemeClr>
                </a:solidFill>
                <a:effectLst/>
                <a:uLnTx/>
                <a:uFillTx/>
                <a:latin typeface="Calibri" panose="020F0502020204030204"/>
                <a:ea typeface="+mn-ea"/>
                <a:cs typeface="+mn-cs"/>
              </a:rPr>
              <a:t>Perform</a:t>
            </a:r>
            <a:r>
              <a:rPr kumimoji="0" lang="nl-NL" sz="1050" b="0" i="0" u="none" strike="noStrike" kern="1200" cap="none" spc="0" normalizeH="0" baseline="0" noProof="0">
                <a:ln>
                  <a:noFill/>
                </a:ln>
                <a:solidFill>
                  <a:schemeClr val="bg1">
                    <a:lumMod val="75000"/>
                  </a:schemeClr>
                </a:solidFill>
                <a:effectLst/>
                <a:uLnTx/>
                <a:uFillTx/>
                <a:latin typeface="Calibri" panose="020F0502020204030204"/>
                <a:ea typeface="+mn-ea"/>
                <a:cs typeface="+mn-cs"/>
              </a:rPr>
              <a:t> data </a:t>
            </a:r>
            <a:r>
              <a:rPr kumimoji="0" lang="nl-NL" sz="1050" b="0" i="0" u="none" strike="noStrike" kern="1200" cap="none" spc="0" normalizeH="0" baseline="0" noProof="0" err="1">
                <a:ln>
                  <a:noFill/>
                </a:ln>
                <a:solidFill>
                  <a:schemeClr val="bg1">
                    <a:lumMod val="75000"/>
                  </a:schemeClr>
                </a:solidFill>
                <a:effectLst/>
                <a:uLnTx/>
                <a:uFillTx/>
                <a:latin typeface="Calibri" panose="020F0502020204030204"/>
                <a:ea typeface="+mn-ea"/>
                <a:cs typeface="+mn-cs"/>
              </a:rPr>
              <a:t>quality</a:t>
            </a:r>
            <a:r>
              <a:rPr kumimoji="0" lang="nl-NL" sz="1050" b="0" i="0" u="none" strike="noStrike" kern="1200" cap="none" spc="0" normalizeH="0" baseline="0" noProof="0">
                <a:ln>
                  <a:noFill/>
                </a:ln>
                <a:solidFill>
                  <a:schemeClr val="bg1">
                    <a:lumMod val="75000"/>
                  </a:schemeClr>
                </a:solidFill>
                <a:effectLst/>
                <a:uLnTx/>
                <a:uFillTx/>
                <a:latin typeface="Calibri" panose="020F0502020204030204"/>
                <a:ea typeface="+mn-ea"/>
                <a:cs typeface="+mn-cs"/>
              </a:rPr>
              <a:t> assessment</a:t>
            </a:r>
          </a:p>
        </p:txBody>
      </p:sp>
      <p:sp>
        <p:nvSpPr>
          <p:cNvPr id="22" name="Oval 111">
            <a:extLst>
              <a:ext uri="{FF2B5EF4-FFF2-40B4-BE49-F238E27FC236}">
                <a16:creationId xmlns:a16="http://schemas.microsoft.com/office/drawing/2014/main" id="{20EDD791-C511-21C5-6C85-F8EC6F699DB7}"/>
              </a:ext>
            </a:extLst>
          </p:cNvPr>
          <p:cNvSpPr/>
          <p:nvPr/>
        </p:nvSpPr>
        <p:spPr>
          <a:xfrm>
            <a:off x="102191" y="5750093"/>
            <a:ext cx="1319115" cy="603567"/>
          </a:xfrm>
          <a:prstGeom prst="diamond">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prstClr val="black"/>
                </a:solidFill>
                <a:effectLst/>
                <a:uLnTx/>
                <a:uFillTx/>
                <a:latin typeface="Calibri" panose="020F0502020204030204"/>
                <a:ea typeface="+mn-ea"/>
                <a:cs typeface="+mn-cs"/>
              </a:rPr>
              <a:t>Goals </a:t>
            </a:r>
            <a:r>
              <a:rPr kumimoji="0" lang="nl-NL" sz="900" b="0" i="0" u="none" strike="noStrike" kern="1200" cap="none" spc="0" normalizeH="0" baseline="0" noProof="0" err="1">
                <a:ln>
                  <a:noFill/>
                </a:ln>
                <a:solidFill>
                  <a:prstClr val="black"/>
                </a:solidFill>
                <a:effectLst/>
                <a:uLnTx/>
                <a:uFillTx/>
                <a:latin typeface="Calibri" panose="020F0502020204030204"/>
                <a:ea typeface="+mn-ea"/>
                <a:cs typeface="+mn-cs"/>
              </a:rPr>
              <a:t>achieved</a:t>
            </a:r>
            <a:r>
              <a:rPr kumimoji="0" lang="nl-NL" sz="900" b="0" i="0" u="none" strike="noStrike" kern="1200" cap="none" spc="0" normalizeH="0" baseline="0" noProof="0">
                <a:ln>
                  <a:noFill/>
                </a:ln>
                <a:solidFill>
                  <a:prstClr val="black"/>
                </a:solidFill>
                <a:effectLst/>
                <a:uLnTx/>
                <a:uFillTx/>
                <a:latin typeface="Calibri" panose="020F0502020204030204"/>
                <a:ea typeface="+mn-ea"/>
                <a:cs typeface="+mn-cs"/>
              </a:rPr>
              <a:t>?</a:t>
            </a:r>
          </a:p>
        </p:txBody>
      </p:sp>
      <p:cxnSp>
        <p:nvCxnSpPr>
          <p:cNvPr id="23" name="Connector: Elbow 80">
            <a:extLst>
              <a:ext uri="{FF2B5EF4-FFF2-40B4-BE49-F238E27FC236}">
                <a16:creationId xmlns:a16="http://schemas.microsoft.com/office/drawing/2014/main" id="{A34113C1-E38C-08CC-2C97-1998F44EFA5C}"/>
              </a:ext>
            </a:extLst>
          </p:cNvPr>
          <p:cNvCxnSpPr>
            <a:cxnSpLocks/>
          </p:cNvCxnSpPr>
          <p:nvPr/>
        </p:nvCxnSpPr>
        <p:spPr>
          <a:xfrm flipV="1">
            <a:off x="1400428" y="1757674"/>
            <a:ext cx="404798" cy="4292495"/>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0059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DDC748D-015A-B139-FADB-BE478F63E6F6}"/>
              </a:ext>
            </a:extLst>
          </p:cNvPr>
          <p:cNvSpPr/>
          <p:nvPr/>
        </p:nvSpPr>
        <p:spPr>
          <a:xfrm>
            <a:off x="8546244" y="2047498"/>
            <a:ext cx="1276538" cy="603567"/>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Determine plan to fill the data gap</a:t>
            </a:r>
          </a:p>
        </p:txBody>
      </p:sp>
      <p:sp>
        <p:nvSpPr>
          <p:cNvPr id="6" name="Rectangle: Rounded Corners 5">
            <a:extLst>
              <a:ext uri="{FF2B5EF4-FFF2-40B4-BE49-F238E27FC236}">
                <a16:creationId xmlns:a16="http://schemas.microsoft.com/office/drawing/2014/main" id="{0B7E295C-6539-6DC1-AF3B-A589C8A7A50E}"/>
              </a:ext>
            </a:extLst>
          </p:cNvPr>
          <p:cNvSpPr/>
          <p:nvPr/>
        </p:nvSpPr>
        <p:spPr>
          <a:xfrm>
            <a:off x="2934096" y="2028324"/>
            <a:ext cx="1276539" cy="603567"/>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Data </a:t>
            </a:r>
            <a:r>
              <a:rPr kumimoji="0" lang="nl-NL" sz="1050" b="0" i="0" u="none" strike="noStrike" kern="1200" cap="none" spc="0" normalizeH="0" baseline="0" noProof="0" err="1">
                <a:ln>
                  <a:noFill/>
                </a:ln>
                <a:solidFill>
                  <a:prstClr val="white"/>
                </a:solidFill>
                <a:effectLst/>
                <a:uLnTx/>
                <a:uFillTx/>
                <a:latin typeface="Calibri" panose="020F0502020204030204"/>
                <a:ea typeface="+mn-ea"/>
                <a:cs typeface="+mn-cs"/>
              </a:rPr>
              <a:t>profiling</a:t>
            </a: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nl-NL" sz="1050" b="0" i="0" u="none" strike="noStrike" kern="1200" cap="none" spc="0" normalizeH="0" baseline="0" noProof="0" err="1">
                <a:ln>
                  <a:noFill/>
                </a:ln>
                <a:solidFill>
                  <a:prstClr val="white"/>
                </a:solidFill>
                <a:effectLst/>
                <a:uLnTx/>
                <a:uFillTx/>
                <a:latin typeface="Calibri" panose="020F0502020204030204"/>
                <a:ea typeface="+mn-ea"/>
                <a:cs typeface="+mn-cs"/>
              </a:rPr>
              <a:t>understand</a:t>
            </a: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 data  sources</a:t>
            </a:r>
          </a:p>
        </p:txBody>
      </p:sp>
      <p:sp>
        <p:nvSpPr>
          <p:cNvPr id="14" name="Rectangle: Rounded Corners 13">
            <a:extLst>
              <a:ext uri="{FF2B5EF4-FFF2-40B4-BE49-F238E27FC236}">
                <a16:creationId xmlns:a16="http://schemas.microsoft.com/office/drawing/2014/main" id="{0FBE1932-3CDC-A874-2493-11D5EE1818C3}"/>
              </a:ext>
            </a:extLst>
          </p:cNvPr>
          <p:cNvSpPr/>
          <p:nvPr/>
        </p:nvSpPr>
        <p:spPr>
          <a:xfrm>
            <a:off x="2934335" y="2860435"/>
            <a:ext cx="1276539" cy="625061"/>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err="1">
                <a:ln>
                  <a:noFill/>
                </a:ln>
                <a:solidFill>
                  <a:prstClr val="white"/>
                </a:solidFill>
                <a:effectLst/>
                <a:uLnTx/>
                <a:uFillTx/>
                <a:latin typeface="Calibri" panose="020F0502020204030204"/>
                <a:ea typeface="+mn-ea"/>
                <a:cs typeface="+mn-cs"/>
              </a:rPr>
              <a:t>Perform</a:t>
            </a: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 data </a:t>
            </a:r>
            <a:r>
              <a:rPr kumimoji="0" lang="nl-NL" sz="1050" b="0" i="0" u="none" strike="noStrike" kern="1200" cap="none" spc="0" normalizeH="0" baseline="0" noProof="0" err="1">
                <a:ln>
                  <a:noFill/>
                </a:ln>
                <a:solidFill>
                  <a:prstClr val="white"/>
                </a:solidFill>
                <a:effectLst/>
                <a:uLnTx/>
                <a:uFillTx/>
                <a:latin typeface="Calibri" panose="020F0502020204030204"/>
                <a:ea typeface="+mn-ea"/>
                <a:cs typeface="+mn-cs"/>
              </a:rPr>
              <a:t>quality</a:t>
            </a: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 assessment</a:t>
            </a:r>
          </a:p>
        </p:txBody>
      </p:sp>
      <p:sp>
        <p:nvSpPr>
          <p:cNvPr id="15" name="Rectangle: Rounded Corners 14">
            <a:extLst>
              <a:ext uri="{FF2B5EF4-FFF2-40B4-BE49-F238E27FC236}">
                <a16:creationId xmlns:a16="http://schemas.microsoft.com/office/drawing/2014/main" id="{D48403FD-41FA-676E-E424-FEBAA9C9914D}"/>
              </a:ext>
            </a:extLst>
          </p:cNvPr>
          <p:cNvSpPr/>
          <p:nvPr/>
        </p:nvSpPr>
        <p:spPr>
          <a:xfrm>
            <a:off x="2937802" y="3725391"/>
            <a:ext cx="1269608" cy="603567"/>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err="1">
                <a:ln>
                  <a:noFill/>
                </a:ln>
                <a:solidFill>
                  <a:prstClr val="white"/>
                </a:solidFill>
                <a:effectLst/>
                <a:uLnTx/>
                <a:uFillTx/>
                <a:latin typeface="Calibri" panose="020F0502020204030204"/>
                <a:ea typeface="+mn-ea"/>
                <a:cs typeface="+mn-cs"/>
              </a:rPr>
              <a:t>Define</a:t>
            </a: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 data gap</a:t>
            </a:r>
          </a:p>
        </p:txBody>
      </p:sp>
      <p:cxnSp>
        <p:nvCxnSpPr>
          <p:cNvPr id="18" name="Straight Arrow Connector 17">
            <a:extLst>
              <a:ext uri="{FF2B5EF4-FFF2-40B4-BE49-F238E27FC236}">
                <a16:creationId xmlns:a16="http://schemas.microsoft.com/office/drawing/2014/main" id="{EE6EB95B-73FD-57A5-05ED-6F7D978F8A16}"/>
              </a:ext>
            </a:extLst>
          </p:cNvPr>
          <p:cNvCxnSpPr>
            <a:cxnSpLocks/>
            <a:stCxn id="100" idx="4"/>
            <a:endCxn id="3" idx="0"/>
          </p:cNvCxnSpPr>
          <p:nvPr/>
        </p:nvCxnSpPr>
        <p:spPr>
          <a:xfrm flipH="1">
            <a:off x="1857705" y="1743430"/>
            <a:ext cx="2351" cy="28102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67954D18-BC51-C675-AFEB-A926B6E698A1}"/>
              </a:ext>
            </a:extLst>
          </p:cNvPr>
          <p:cNvCxnSpPr>
            <a:cxnSpLocks/>
            <a:stCxn id="20" idx="2"/>
            <a:endCxn id="47" idx="1"/>
          </p:cNvCxnSpPr>
          <p:nvPr/>
        </p:nvCxnSpPr>
        <p:spPr>
          <a:xfrm rot="5400000" flipH="1" flipV="1">
            <a:off x="1418506" y="1941742"/>
            <a:ext cx="1956388" cy="1074792"/>
          </a:xfrm>
          <a:prstGeom prst="bentConnector4">
            <a:avLst>
              <a:gd name="adj1" fmla="val -11685"/>
              <a:gd name="adj2" fmla="val 79743"/>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CCE6959-6D01-7A0E-BAE2-581F9C5DECD2}"/>
              </a:ext>
            </a:extLst>
          </p:cNvPr>
          <p:cNvCxnSpPr>
            <a:cxnSpLocks/>
            <a:stCxn id="15" idx="2"/>
            <a:endCxn id="50" idx="0"/>
          </p:cNvCxnSpPr>
          <p:nvPr/>
        </p:nvCxnSpPr>
        <p:spPr>
          <a:xfrm>
            <a:off x="3572606" y="4328958"/>
            <a:ext cx="544" cy="29622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14E8C04-2CC2-E0CB-EDB4-0DECEB9255E7}"/>
              </a:ext>
            </a:extLst>
          </p:cNvPr>
          <p:cNvCxnSpPr>
            <a:cxnSpLocks/>
            <a:stCxn id="6" idx="2"/>
            <a:endCxn id="14" idx="0"/>
          </p:cNvCxnSpPr>
          <p:nvPr/>
        </p:nvCxnSpPr>
        <p:spPr>
          <a:xfrm>
            <a:off x="3572366" y="2631891"/>
            <a:ext cx="239" cy="22854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3EB445F-34FA-7EAC-38C6-B39F8F42F538}"/>
              </a:ext>
            </a:extLst>
          </p:cNvPr>
          <p:cNvCxnSpPr>
            <a:cxnSpLocks/>
            <a:stCxn id="14" idx="2"/>
            <a:endCxn id="15" idx="0"/>
          </p:cNvCxnSpPr>
          <p:nvPr/>
        </p:nvCxnSpPr>
        <p:spPr>
          <a:xfrm>
            <a:off x="3572605" y="3485496"/>
            <a:ext cx="1" cy="239895"/>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Rounded Corners 41">
            <a:extLst>
              <a:ext uri="{FF2B5EF4-FFF2-40B4-BE49-F238E27FC236}">
                <a16:creationId xmlns:a16="http://schemas.microsoft.com/office/drawing/2014/main" id="{1DBDA998-2C9C-2852-BACC-F35EBC1CFA0B}"/>
              </a:ext>
            </a:extLst>
          </p:cNvPr>
          <p:cNvSpPr/>
          <p:nvPr/>
        </p:nvSpPr>
        <p:spPr>
          <a:xfrm>
            <a:off x="5194623" y="1196975"/>
            <a:ext cx="1276538" cy="603567"/>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Evaluate effectiveness of BMS/EMS/LMS</a:t>
            </a:r>
          </a:p>
        </p:txBody>
      </p:sp>
      <p:sp>
        <p:nvSpPr>
          <p:cNvPr id="46" name="Rectangle: Rounded Corners 45">
            <a:extLst>
              <a:ext uri="{FF2B5EF4-FFF2-40B4-BE49-F238E27FC236}">
                <a16:creationId xmlns:a16="http://schemas.microsoft.com/office/drawing/2014/main" id="{5C795317-23CF-E351-3E5E-04AE0A90A278}"/>
              </a:ext>
            </a:extLst>
          </p:cNvPr>
          <p:cNvSpPr/>
          <p:nvPr/>
        </p:nvSpPr>
        <p:spPr>
          <a:xfrm>
            <a:off x="5194623" y="2881929"/>
            <a:ext cx="1276538" cy="603567"/>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err="1">
                <a:ln>
                  <a:noFill/>
                </a:ln>
                <a:solidFill>
                  <a:prstClr val="white"/>
                </a:solidFill>
                <a:effectLst/>
                <a:uLnTx/>
                <a:uFillTx/>
                <a:latin typeface="Calibri" panose="020F0502020204030204"/>
                <a:ea typeface="+mn-ea"/>
                <a:cs typeface="+mn-cs"/>
              </a:rPr>
              <a:t>Improve</a:t>
            </a: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nl-NL" sz="1050" b="0" i="0" u="none" strike="noStrike" kern="1200" cap="none" spc="0" normalizeH="0" baseline="0" noProof="0" err="1">
                <a:ln>
                  <a:noFill/>
                </a:ln>
                <a:solidFill>
                  <a:prstClr val="white"/>
                </a:solidFill>
                <a:effectLst/>
                <a:uLnTx/>
                <a:uFillTx/>
                <a:latin typeface="Calibri" panose="020F0502020204030204"/>
                <a:ea typeface="+mn-ea"/>
                <a:cs typeface="+mn-cs"/>
              </a:rPr>
              <a:t>operation</a:t>
            </a: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 of </a:t>
            </a:r>
            <a:r>
              <a:rPr kumimoji="0" lang="nl-NL" sz="1050" b="0" i="0" u="none" strike="noStrike" kern="1200" cap="none" spc="0" normalizeH="0" baseline="0" noProof="0" err="1">
                <a:ln>
                  <a:noFill/>
                </a:ln>
                <a:solidFill>
                  <a:prstClr val="white"/>
                </a:solidFill>
                <a:effectLst/>
                <a:uLnTx/>
                <a:uFillTx/>
                <a:latin typeface="Calibri" panose="020F0502020204030204"/>
                <a:ea typeface="+mn-ea"/>
                <a:cs typeface="+mn-cs"/>
              </a:rPr>
              <a:t>existing</a:t>
            </a: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 systems</a:t>
            </a:r>
          </a:p>
        </p:txBody>
      </p:sp>
      <p:sp>
        <p:nvSpPr>
          <p:cNvPr id="48" name="Flowchart: Document 47">
            <a:extLst>
              <a:ext uri="{FF2B5EF4-FFF2-40B4-BE49-F238E27FC236}">
                <a16:creationId xmlns:a16="http://schemas.microsoft.com/office/drawing/2014/main" id="{E161A1BB-2234-B014-15D2-32D1A1BB3DE2}"/>
              </a:ext>
            </a:extLst>
          </p:cNvPr>
          <p:cNvSpPr/>
          <p:nvPr/>
        </p:nvSpPr>
        <p:spPr>
          <a:xfrm>
            <a:off x="1233740" y="350286"/>
            <a:ext cx="2975755" cy="443620"/>
          </a:xfrm>
          <a:prstGeom prst="flowChartDocument">
            <a:avLst/>
          </a:prstGeom>
          <a:solidFill>
            <a:schemeClr val="accent4">
              <a:lumMod val="20000"/>
              <a:lumOff val="8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a:ln>
                  <a:noFill/>
                </a:ln>
                <a:solidFill>
                  <a:schemeClr val="bg1">
                    <a:lumMod val="65000"/>
                  </a:schemeClr>
                </a:solidFill>
                <a:effectLst/>
                <a:uLnTx/>
                <a:uFillTx/>
                <a:latin typeface="Calibri" panose="020F0502020204030204"/>
                <a:ea typeface="+mn-ea"/>
                <a:cs typeface="+mn-cs"/>
              </a:rPr>
              <a:t>Evaluate</a:t>
            </a:r>
          </a:p>
        </p:txBody>
      </p:sp>
      <p:sp>
        <p:nvSpPr>
          <p:cNvPr id="54" name="Flowchart: Document 53">
            <a:extLst>
              <a:ext uri="{FF2B5EF4-FFF2-40B4-BE49-F238E27FC236}">
                <a16:creationId xmlns:a16="http://schemas.microsoft.com/office/drawing/2014/main" id="{CD2D6468-465F-4EAD-A777-C2C3D1EC341E}"/>
              </a:ext>
            </a:extLst>
          </p:cNvPr>
          <p:cNvSpPr/>
          <p:nvPr/>
        </p:nvSpPr>
        <p:spPr>
          <a:xfrm>
            <a:off x="5209528" y="350286"/>
            <a:ext cx="2928943" cy="443620"/>
          </a:xfrm>
          <a:prstGeom prst="flowChartDocument">
            <a:avLst/>
          </a:prstGeom>
          <a:solidFill>
            <a:schemeClr val="accent4">
              <a:lumMod val="20000"/>
              <a:lumOff val="8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err="1">
                <a:ln>
                  <a:noFill/>
                </a:ln>
                <a:solidFill>
                  <a:schemeClr val="bg1">
                    <a:lumMod val="65000"/>
                  </a:schemeClr>
                </a:solidFill>
                <a:effectLst/>
                <a:uLnTx/>
                <a:uFillTx/>
                <a:latin typeface="Calibri" panose="020F0502020204030204"/>
                <a:ea typeface="+mn-ea"/>
                <a:cs typeface="+mn-cs"/>
              </a:rPr>
              <a:t>Improve</a:t>
            </a:r>
            <a:endParaRPr kumimoji="0" lang="nl-NL" sz="1200" b="1" i="0" u="none" strike="noStrike" kern="1200" cap="none" spc="0" normalizeH="0" baseline="0" noProof="0">
              <a:ln>
                <a:noFill/>
              </a:ln>
              <a:solidFill>
                <a:schemeClr val="bg1">
                  <a:lumMod val="65000"/>
                </a:schemeClr>
              </a:solidFill>
              <a:effectLst/>
              <a:uLnTx/>
              <a:uFillTx/>
              <a:latin typeface="Calibri" panose="020F0502020204030204"/>
              <a:ea typeface="+mn-ea"/>
              <a:cs typeface="+mn-cs"/>
            </a:endParaRPr>
          </a:p>
        </p:txBody>
      </p:sp>
      <p:cxnSp>
        <p:nvCxnSpPr>
          <p:cNvPr id="61" name="Straight Arrow Connector 60">
            <a:extLst>
              <a:ext uri="{FF2B5EF4-FFF2-40B4-BE49-F238E27FC236}">
                <a16:creationId xmlns:a16="http://schemas.microsoft.com/office/drawing/2014/main" id="{6DEF0CF9-E280-7F8F-CBCD-E69B8695D888}"/>
              </a:ext>
            </a:extLst>
          </p:cNvPr>
          <p:cNvCxnSpPr>
            <a:cxnSpLocks/>
            <a:stCxn id="42" idx="2"/>
            <a:endCxn id="37" idx="0"/>
          </p:cNvCxnSpPr>
          <p:nvPr/>
        </p:nvCxnSpPr>
        <p:spPr>
          <a:xfrm>
            <a:off x="5832892" y="1800542"/>
            <a:ext cx="1" cy="230081"/>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2" name="Flowchart: Document 71">
            <a:extLst>
              <a:ext uri="{FF2B5EF4-FFF2-40B4-BE49-F238E27FC236}">
                <a16:creationId xmlns:a16="http://schemas.microsoft.com/office/drawing/2014/main" id="{D8B9AFB9-796E-5EA9-D894-E9D95F968D9E}"/>
              </a:ext>
            </a:extLst>
          </p:cNvPr>
          <p:cNvSpPr/>
          <p:nvPr/>
        </p:nvSpPr>
        <p:spPr>
          <a:xfrm>
            <a:off x="8521980" y="350286"/>
            <a:ext cx="2978692" cy="443620"/>
          </a:xfrm>
          <a:prstGeom prst="flowChartDocumen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nl-NL" sz="1200" b="1">
                <a:solidFill>
                  <a:prstClr val="black"/>
                </a:solidFill>
                <a:latin typeface="Calibri" panose="020F0502020204030204"/>
              </a:rPr>
              <a:t>Integrate</a:t>
            </a:r>
          </a:p>
        </p:txBody>
      </p:sp>
      <p:cxnSp>
        <p:nvCxnSpPr>
          <p:cNvPr id="77" name="Connector: Elbow 76">
            <a:extLst>
              <a:ext uri="{FF2B5EF4-FFF2-40B4-BE49-F238E27FC236}">
                <a16:creationId xmlns:a16="http://schemas.microsoft.com/office/drawing/2014/main" id="{FCE15D84-F332-3C10-8DBB-A1FCA488DA09}"/>
              </a:ext>
            </a:extLst>
          </p:cNvPr>
          <p:cNvCxnSpPr>
            <a:cxnSpLocks/>
            <a:stCxn id="50" idx="2"/>
            <a:endCxn id="42" idx="1"/>
          </p:cNvCxnSpPr>
          <p:nvPr/>
        </p:nvCxnSpPr>
        <p:spPr>
          <a:xfrm rot="5400000" flipH="1" flipV="1">
            <a:off x="2518892" y="2553016"/>
            <a:ext cx="3729988" cy="1621473"/>
          </a:xfrm>
          <a:prstGeom prst="bentConnector4">
            <a:avLst>
              <a:gd name="adj1" fmla="val -6129"/>
              <a:gd name="adj2" fmla="val 70996"/>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58C1D4A9-D7FA-41E5-66F8-C42502E9D859}"/>
              </a:ext>
            </a:extLst>
          </p:cNvPr>
          <p:cNvCxnSpPr>
            <a:cxnSpLocks/>
            <a:stCxn id="93" idx="2"/>
            <a:endCxn id="198" idx="0"/>
          </p:cNvCxnSpPr>
          <p:nvPr/>
        </p:nvCxnSpPr>
        <p:spPr>
          <a:xfrm>
            <a:off x="7478915" y="1794454"/>
            <a:ext cx="0" cy="25766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Connector: Elbow 82">
            <a:extLst>
              <a:ext uri="{FF2B5EF4-FFF2-40B4-BE49-F238E27FC236}">
                <a16:creationId xmlns:a16="http://schemas.microsoft.com/office/drawing/2014/main" id="{375D19D2-7B5E-8F89-B54F-8DDD17C4D0A5}"/>
              </a:ext>
            </a:extLst>
          </p:cNvPr>
          <p:cNvCxnSpPr>
            <a:cxnSpLocks/>
            <a:stCxn id="112" idx="2"/>
            <a:endCxn id="98" idx="2"/>
          </p:cNvCxnSpPr>
          <p:nvPr/>
        </p:nvCxnSpPr>
        <p:spPr>
          <a:xfrm rot="16200000" flipH="1">
            <a:off x="8863046" y="4706232"/>
            <a:ext cx="365506" cy="3133769"/>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6" name="Connector: Elbow 85">
            <a:extLst>
              <a:ext uri="{FF2B5EF4-FFF2-40B4-BE49-F238E27FC236}">
                <a16:creationId xmlns:a16="http://schemas.microsoft.com/office/drawing/2014/main" id="{ACE2112D-9BCE-060B-FA83-BFDDE85F904B}"/>
              </a:ext>
            </a:extLst>
          </p:cNvPr>
          <p:cNvCxnSpPr>
            <a:cxnSpLocks/>
            <a:stCxn id="112" idx="3"/>
            <a:endCxn id="69" idx="1"/>
          </p:cNvCxnSpPr>
          <p:nvPr/>
        </p:nvCxnSpPr>
        <p:spPr>
          <a:xfrm flipV="1">
            <a:off x="8138472" y="1490610"/>
            <a:ext cx="407772" cy="4297971"/>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3" name="Rectangle: Rounded Corners 92">
            <a:extLst>
              <a:ext uri="{FF2B5EF4-FFF2-40B4-BE49-F238E27FC236}">
                <a16:creationId xmlns:a16="http://schemas.microsoft.com/office/drawing/2014/main" id="{9D99B414-F20C-EF4F-EDBD-672ED6630442}"/>
              </a:ext>
            </a:extLst>
          </p:cNvPr>
          <p:cNvSpPr/>
          <p:nvPr/>
        </p:nvSpPr>
        <p:spPr>
          <a:xfrm>
            <a:off x="6840646" y="1190887"/>
            <a:ext cx="1276538" cy="603567"/>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Connect LMS/EMS to BMS</a:t>
            </a:r>
          </a:p>
        </p:txBody>
      </p:sp>
      <p:sp>
        <p:nvSpPr>
          <p:cNvPr id="98" name="Oval 97">
            <a:extLst>
              <a:ext uri="{FF2B5EF4-FFF2-40B4-BE49-F238E27FC236}">
                <a16:creationId xmlns:a16="http://schemas.microsoft.com/office/drawing/2014/main" id="{26557787-9A00-B5E0-1781-4203ED0FF760}"/>
              </a:ext>
            </a:extLst>
          </p:cNvPr>
          <p:cNvSpPr/>
          <p:nvPr/>
        </p:nvSpPr>
        <p:spPr>
          <a:xfrm>
            <a:off x="10612684" y="6234060"/>
            <a:ext cx="481123" cy="44362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Oval 99">
            <a:extLst>
              <a:ext uri="{FF2B5EF4-FFF2-40B4-BE49-F238E27FC236}">
                <a16:creationId xmlns:a16="http://schemas.microsoft.com/office/drawing/2014/main" id="{9A6D4C09-3D9E-E7CF-668B-EC16A6DF4BBC}"/>
              </a:ext>
            </a:extLst>
          </p:cNvPr>
          <p:cNvSpPr/>
          <p:nvPr/>
        </p:nvSpPr>
        <p:spPr>
          <a:xfrm>
            <a:off x="1628214" y="1299810"/>
            <a:ext cx="463684" cy="443620"/>
          </a:xfrm>
          <a:prstGeom prst="ellipse">
            <a:avLst/>
          </a:prstGeom>
          <a:solidFill>
            <a:schemeClr val="accent4">
              <a:lumMod val="20000"/>
              <a:lumOff val="8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1" i="0" u="none" strike="noStrike" kern="1200" cap="none" spc="0" normalizeH="0" baseline="0" noProof="0">
              <a:ln>
                <a:noFill/>
              </a:ln>
              <a:solidFill>
                <a:schemeClr val="bg1">
                  <a:lumMod val="65000"/>
                </a:schemeClr>
              </a:solidFill>
              <a:effectLst/>
              <a:uLnTx/>
              <a:uFillTx/>
              <a:latin typeface="Calibri" panose="020F0502020204030204"/>
              <a:ea typeface="+mn-ea"/>
              <a:cs typeface="+mn-cs"/>
            </a:endParaRPr>
          </a:p>
        </p:txBody>
      </p:sp>
      <p:sp>
        <p:nvSpPr>
          <p:cNvPr id="102" name="Rectangle: Rounded Corners 101">
            <a:extLst>
              <a:ext uri="{FF2B5EF4-FFF2-40B4-BE49-F238E27FC236}">
                <a16:creationId xmlns:a16="http://schemas.microsoft.com/office/drawing/2014/main" id="{33BF5761-978E-C6D4-08DB-AB471FCA0A09}"/>
              </a:ext>
            </a:extLst>
          </p:cNvPr>
          <p:cNvSpPr/>
          <p:nvPr/>
        </p:nvSpPr>
        <p:spPr>
          <a:xfrm>
            <a:off x="8546244" y="2881929"/>
            <a:ext cx="1276538" cy="603567"/>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white"/>
                </a:solidFill>
                <a:effectLst/>
                <a:uLnTx/>
                <a:uFillTx/>
                <a:latin typeface="Calibri" panose="020F0502020204030204"/>
                <a:ea typeface="+mn-ea"/>
                <a:cs typeface="+mn-cs"/>
              </a:rPr>
              <a:t>Data strategy implementation</a:t>
            </a:r>
          </a:p>
        </p:txBody>
      </p:sp>
      <p:cxnSp>
        <p:nvCxnSpPr>
          <p:cNvPr id="103" name="Straight Arrow Connector 102">
            <a:extLst>
              <a:ext uri="{FF2B5EF4-FFF2-40B4-BE49-F238E27FC236}">
                <a16:creationId xmlns:a16="http://schemas.microsoft.com/office/drawing/2014/main" id="{45E7007E-4E17-EF8D-C832-A96287D4A669}"/>
              </a:ext>
            </a:extLst>
          </p:cNvPr>
          <p:cNvCxnSpPr>
            <a:cxnSpLocks/>
            <a:stCxn id="4" idx="2"/>
            <a:endCxn id="102" idx="0"/>
          </p:cNvCxnSpPr>
          <p:nvPr/>
        </p:nvCxnSpPr>
        <p:spPr>
          <a:xfrm>
            <a:off x="9184513" y="2651065"/>
            <a:ext cx="0" cy="23086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id="{61792D46-0EF1-090A-72C9-3B31A5975434}"/>
              </a:ext>
            </a:extLst>
          </p:cNvPr>
          <p:cNvSpPr/>
          <p:nvPr/>
        </p:nvSpPr>
        <p:spPr>
          <a:xfrm>
            <a:off x="6819357" y="5486797"/>
            <a:ext cx="1319115" cy="603567"/>
          </a:xfrm>
          <a:prstGeom prst="diamond">
            <a:avLst/>
          </a:prstGeom>
          <a:solidFill>
            <a:schemeClr val="accent4">
              <a:lumMod val="20000"/>
              <a:lumOff val="8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schemeClr val="bg1">
                    <a:lumMod val="65000"/>
                  </a:schemeClr>
                </a:solidFill>
                <a:effectLst/>
                <a:uLnTx/>
                <a:uFillTx/>
                <a:latin typeface="Calibri" panose="020F0502020204030204"/>
                <a:ea typeface="+mn-ea"/>
                <a:cs typeface="+mn-cs"/>
              </a:rPr>
              <a:t>Goals </a:t>
            </a:r>
            <a:r>
              <a:rPr kumimoji="0" lang="nl-NL" sz="900" b="0" i="0" u="none" strike="noStrike" kern="1200" cap="none" spc="0" normalizeH="0" baseline="0" noProof="0" err="1">
                <a:ln>
                  <a:noFill/>
                </a:ln>
                <a:solidFill>
                  <a:schemeClr val="bg1">
                    <a:lumMod val="65000"/>
                  </a:schemeClr>
                </a:solidFill>
                <a:effectLst/>
                <a:uLnTx/>
                <a:uFillTx/>
                <a:latin typeface="Calibri" panose="020F0502020204030204"/>
                <a:ea typeface="+mn-ea"/>
                <a:cs typeface="+mn-cs"/>
              </a:rPr>
              <a:t>achieved</a:t>
            </a:r>
            <a:r>
              <a:rPr kumimoji="0" lang="nl-NL" sz="900" b="0" i="0" u="none" strike="noStrike" kern="1200" cap="none" spc="0" normalizeH="0" baseline="0" noProof="0">
                <a:ln>
                  <a:noFill/>
                </a:ln>
                <a:solidFill>
                  <a:schemeClr val="bg1">
                    <a:lumMod val="65000"/>
                  </a:schemeClr>
                </a:solidFill>
                <a:effectLst/>
                <a:uLnTx/>
                <a:uFillTx/>
                <a:latin typeface="Calibri" panose="020F0502020204030204"/>
                <a:ea typeface="+mn-ea"/>
                <a:cs typeface="+mn-cs"/>
              </a:rPr>
              <a:t>?</a:t>
            </a:r>
          </a:p>
        </p:txBody>
      </p:sp>
      <p:cxnSp>
        <p:nvCxnSpPr>
          <p:cNvPr id="120" name="Straight Arrow Connector 119">
            <a:extLst>
              <a:ext uri="{FF2B5EF4-FFF2-40B4-BE49-F238E27FC236}">
                <a16:creationId xmlns:a16="http://schemas.microsoft.com/office/drawing/2014/main" id="{BCF9F1EB-152F-8580-17F2-1DFFE82C5A94}"/>
              </a:ext>
            </a:extLst>
          </p:cNvPr>
          <p:cNvCxnSpPr>
            <a:cxnSpLocks/>
            <a:stCxn id="102" idx="2"/>
            <a:endCxn id="44" idx="0"/>
          </p:cNvCxnSpPr>
          <p:nvPr/>
        </p:nvCxnSpPr>
        <p:spPr>
          <a:xfrm flipH="1">
            <a:off x="9181538" y="3485496"/>
            <a:ext cx="2975" cy="202077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Connector: Elbow 123">
            <a:extLst>
              <a:ext uri="{FF2B5EF4-FFF2-40B4-BE49-F238E27FC236}">
                <a16:creationId xmlns:a16="http://schemas.microsoft.com/office/drawing/2014/main" id="{D8BF53DB-F648-C375-50B0-3D49ADE68373}"/>
              </a:ext>
            </a:extLst>
          </p:cNvPr>
          <p:cNvCxnSpPr>
            <a:cxnSpLocks/>
            <a:stCxn id="44" idx="2"/>
            <a:endCxn id="98" idx="2"/>
          </p:cNvCxnSpPr>
          <p:nvPr/>
        </p:nvCxnSpPr>
        <p:spPr>
          <a:xfrm rot="16200000" flipH="1">
            <a:off x="9724093" y="5567278"/>
            <a:ext cx="346037" cy="1431146"/>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Connector: Elbow 126">
            <a:extLst>
              <a:ext uri="{FF2B5EF4-FFF2-40B4-BE49-F238E27FC236}">
                <a16:creationId xmlns:a16="http://schemas.microsoft.com/office/drawing/2014/main" id="{7266447E-6904-7DCA-0098-D66EE7EA57E0}"/>
              </a:ext>
            </a:extLst>
          </p:cNvPr>
          <p:cNvCxnSpPr>
            <a:cxnSpLocks/>
            <a:stCxn id="44" idx="3"/>
            <a:endCxn id="107" idx="1"/>
          </p:cNvCxnSpPr>
          <p:nvPr/>
        </p:nvCxnSpPr>
        <p:spPr>
          <a:xfrm flipV="1">
            <a:off x="9841095" y="1497024"/>
            <a:ext cx="373882" cy="4311026"/>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9" name="Rectangle: Rounded Corners 138">
            <a:extLst>
              <a:ext uri="{FF2B5EF4-FFF2-40B4-BE49-F238E27FC236}">
                <a16:creationId xmlns:a16="http://schemas.microsoft.com/office/drawing/2014/main" id="{EC1A203F-0E6F-A05A-4D67-E2E7A55569FB}"/>
              </a:ext>
            </a:extLst>
          </p:cNvPr>
          <p:cNvSpPr/>
          <p:nvPr/>
        </p:nvSpPr>
        <p:spPr>
          <a:xfrm>
            <a:off x="10216582" y="5139849"/>
            <a:ext cx="1276538" cy="603567"/>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Build application logic</a:t>
            </a:r>
          </a:p>
        </p:txBody>
      </p:sp>
      <p:cxnSp>
        <p:nvCxnSpPr>
          <p:cNvPr id="162" name="Straight Arrow Connector 161">
            <a:extLst>
              <a:ext uri="{FF2B5EF4-FFF2-40B4-BE49-F238E27FC236}">
                <a16:creationId xmlns:a16="http://schemas.microsoft.com/office/drawing/2014/main" id="{FC2A2E90-2AEB-E19D-D705-6F225ED74C9C}"/>
              </a:ext>
            </a:extLst>
          </p:cNvPr>
          <p:cNvCxnSpPr>
            <a:cxnSpLocks/>
            <a:stCxn id="139" idx="2"/>
            <a:endCxn id="98" idx="0"/>
          </p:cNvCxnSpPr>
          <p:nvPr/>
        </p:nvCxnSpPr>
        <p:spPr>
          <a:xfrm flipH="1">
            <a:off x="10853246" y="5743416"/>
            <a:ext cx="1605" cy="49064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E5B995C-AB45-1FFB-FE11-86A613CB8765}"/>
              </a:ext>
            </a:extLst>
          </p:cNvPr>
          <p:cNvCxnSpPr>
            <a:cxnSpLocks/>
            <a:stCxn id="46" idx="2"/>
            <a:endCxn id="157" idx="0"/>
          </p:cNvCxnSpPr>
          <p:nvPr/>
        </p:nvCxnSpPr>
        <p:spPr>
          <a:xfrm flipH="1">
            <a:off x="5831287" y="3485496"/>
            <a:ext cx="1605" cy="1987383"/>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D7E5C539-13AB-2E11-BFFB-FD2D983A7B52}"/>
              </a:ext>
            </a:extLst>
          </p:cNvPr>
          <p:cNvCxnSpPr>
            <a:cxnSpLocks/>
            <a:stCxn id="157" idx="2"/>
            <a:endCxn id="98" idx="2"/>
          </p:cNvCxnSpPr>
          <p:nvPr/>
        </p:nvCxnSpPr>
        <p:spPr>
          <a:xfrm rot="16200000" flipH="1">
            <a:off x="8032273" y="3875459"/>
            <a:ext cx="379424" cy="4781397"/>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E2714767-90CC-A2BA-1F4C-44D6C8EF926C}"/>
              </a:ext>
            </a:extLst>
          </p:cNvPr>
          <p:cNvSpPr txBox="1"/>
          <p:nvPr/>
        </p:nvSpPr>
        <p:spPr>
          <a:xfrm>
            <a:off x="6339498" y="5458016"/>
            <a:ext cx="48112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schemeClr val="bg1">
                    <a:lumMod val="65000"/>
                  </a:schemeClr>
                </a:solidFill>
                <a:effectLst/>
                <a:uLnTx/>
                <a:uFillTx/>
                <a:latin typeface="Calibri" panose="020F0502020204030204"/>
                <a:ea typeface="+mn-ea"/>
                <a:cs typeface="+mn-cs"/>
              </a:rPr>
              <a:t>No</a:t>
            </a:r>
          </a:p>
        </p:txBody>
      </p:sp>
      <p:sp>
        <p:nvSpPr>
          <p:cNvPr id="38" name="TextBox 37">
            <a:extLst>
              <a:ext uri="{FF2B5EF4-FFF2-40B4-BE49-F238E27FC236}">
                <a16:creationId xmlns:a16="http://schemas.microsoft.com/office/drawing/2014/main" id="{BC3E4316-F1C5-542D-C753-C3FDAC9D828F}"/>
              </a:ext>
            </a:extLst>
          </p:cNvPr>
          <p:cNvSpPr txBox="1"/>
          <p:nvPr/>
        </p:nvSpPr>
        <p:spPr>
          <a:xfrm>
            <a:off x="7992471" y="5526972"/>
            <a:ext cx="48112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schemeClr val="bg1">
                    <a:lumMod val="65000"/>
                  </a:schemeClr>
                </a:solidFill>
                <a:effectLst/>
                <a:uLnTx/>
                <a:uFillTx/>
                <a:latin typeface="Calibri" panose="020F0502020204030204"/>
                <a:ea typeface="+mn-ea"/>
                <a:cs typeface="+mn-cs"/>
              </a:rPr>
              <a:t>No</a:t>
            </a:r>
          </a:p>
        </p:txBody>
      </p:sp>
      <p:sp>
        <p:nvSpPr>
          <p:cNvPr id="39" name="TextBox 38">
            <a:extLst>
              <a:ext uri="{FF2B5EF4-FFF2-40B4-BE49-F238E27FC236}">
                <a16:creationId xmlns:a16="http://schemas.microsoft.com/office/drawing/2014/main" id="{62E024F9-64F9-BDFB-A55C-AB7BF3371486}"/>
              </a:ext>
            </a:extLst>
          </p:cNvPr>
          <p:cNvSpPr txBox="1"/>
          <p:nvPr/>
        </p:nvSpPr>
        <p:spPr>
          <a:xfrm>
            <a:off x="9686770" y="5477964"/>
            <a:ext cx="48112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prstClr val="black"/>
                </a:solidFill>
                <a:effectLst/>
                <a:uLnTx/>
                <a:uFillTx/>
                <a:latin typeface="Calibri" panose="020F0502020204030204"/>
                <a:ea typeface="+mn-ea"/>
                <a:cs typeface="+mn-cs"/>
              </a:rPr>
              <a:t>No</a:t>
            </a:r>
          </a:p>
        </p:txBody>
      </p:sp>
      <p:sp>
        <p:nvSpPr>
          <p:cNvPr id="40" name="TextBox 39">
            <a:extLst>
              <a:ext uri="{FF2B5EF4-FFF2-40B4-BE49-F238E27FC236}">
                <a16:creationId xmlns:a16="http://schemas.microsoft.com/office/drawing/2014/main" id="{0949FC08-3BBD-EF3D-49E8-A34ADC72EAE6}"/>
              </a:ext>
            </a:extLst>
          </p:cNvPr>
          <p:cNvSpPr txBox="1"/>
          <p:nvPr/>
        </p:nvSpPr>
        <p:spPr>
          <a:xfrm>
            <a:off x="7502653" y="6119858"/>
            <a:ext cx="48112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schemeClr val="bg1">
                    <a:lumMod val="65000"/>
                  </a:schemeClr>
                </a:solidFill>
                <a:effectLst/>
                <a:uLnTx/>
                <a:uFillTx/>
                <a:latin typeface="Calibri" panose="020F0502020204030204"/>
                <a:ea typeface="+mn-ea"/>
                <a:cs typeface="+mn-cs"/>
              </a:rPr>
              <a:t>Yes</a:t>
            </a:r>
          </a:p>
        </p:txBody>
      </p:sp>
      <p:sp>
        <p:nvSpPr>
          <p:cNvPr id="41" name="TextBox 40">
            <a:extLst>
              <a:ext uri="{FF2B5EF4-FFF2-40B4-BE49-F238E27FC236}">
                <a16:creationId xmlns:a16="http://schemas.microsoft.com/office/drawing/2014/main" id="{0D473A05-50E2-CB22-2B41-0B47D7FF4D67}"/>
              </a:ext>
            </a:extLst>
          </p:cNvPr>
          <p:cNvSpPr txBox="1"/>
          <p:nvPr/>
        </p:nvSpPr>
        <p:spPr>
          <a:xfrm>
            <a:off x="5824324" y="6107158"/>
            <a:ext cx="48112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schemeClr val="bg1">
                    <a:lumMod val="65000"/>
                  </a:schemeClr>
                </a:solidFill>
                <a:effectLst/>
                <a:uLnTx/>
                <a:uFillTx/>
                <a:latin typeface="Calibri" panose="020F0502020204030204"/>
                <a:ea typeface="+mn-ea"/>
                <a:cs typeface="+mn-cs"/>
              </a:rPr>
              <a:t>Yes</a:t>
            </a:r>
          </a:p>
        </p:txBody>
      </p:sp>
      <p:sp>
        <p:nvSpPr>
          <p:cNvPr id="43" name="TextBox 42">
            <a:extLst>
              <a:ext uri="{FF2B5EF4-FFF2-40B4-BE49-F238E27FC236}">
                <a16:creationId xmlns:a16="http://schemas.microsoft.com/office/drawing/2014/main" id="{4916E359-347B-31BF-99D1-CF13A9F27647}"/>
              </a:ext>
            </a:extLst>
          </p:cNvPr>
          <p:cNvSpPr txBox="1"/>
          <p:nvPr/>
        </p:nvSpPr>
        <p:spPr>
          <a:xfrm>
            <a:off x="9229725" y="6119858"/>
            <a:ext cx="42521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prstClr val="black"/>
                </a:solidFill>
                <a:effectLst/>
                <a:uLnTx/>
                <a:uFillTx/>
                <a:latin typeface="Calibri" panose="020F0502020204030204"/>
                <a:ea typeface="+mn-ea"/>
                <a:cs typeface="+mn-cs"/>
              </a:rPr>
              <a:t>Yes</a:t>
            </a:r>
          </a:p>
        </p:txBody>
      </p:sp>
      <p:sp>
        <p:nvSpPr>
          <p:cNvPr id="154" name="TextBox 153">
            <a:extLst>
              <a:ext uri="{FF2B5EF4-FFF2-40B4-BE49-F238E27FC236}">
                <a16:creationId xmlns:a16="http://schemas.microsoft.com/office/drawing/2014/main" id="{6DF7231A-8632-F0FA-3B36-4F570D73DA3C}"/>
              </a:ext>
            </a:extLst>
          </p:cNvPr>
          <p:cNvSpPr txBox="1"/>
          <p:nvPr/>
        </p:nvSpPr>
        <p:spPr>
          <a:xfrm>
            <a:off x="1208720" y="1390815"/>
            <a:ext cx="48112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a:ln>
                  <a:noFill/>
                </a:ln>
                <a:solidFill>
                  <a:schemeClr val="bg1">
                    <a:lumMod val="65000"/>
                  </a:schemeClr>
                </a:solidFill>
                <a:effectLst/>
                <a:uLnTx/>
                <a:uFillTx/>
                <a:latin typeface="Calibri" panose="020F0502020204030204"/>
                <a:ea typeface="+mn-ea"/>
                <a:cs typeface="+mn-cs"/>
              </a:rPr>
              <a:t>Start</a:t>
            </a:r>
          </a:p>
        </p:txBody>
      </p:sp>
      <p:sp>
        <p:nvSpPr>
          <p:cNvPr id="155" name="TextBox 154">
            <a:extLst>
              <a:ext uri="{FF2B5EF4-FFF2-40B4-BE49-F238E27FC236}">
                <a16:creationId xmlns:a16="http://schemas.microsoft.com/office/drawing/2014/main" id="{36EC6BED-036F-63EF-7D2D-6452EC441F26}"/>
              </a:ext>
            </a:extLst>
          </p:cNvPr>
          <p:cNvSpPr txBox="1"/>
          <p:nvPr/>
        </p:nvSpPr>
        <p:spPr>
          <a:xfrm>
            <a:off x="11058457" y="6301963"/>
            <a:ext cx="48112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a:ln>
                  <a:noFill/>
                </a:ln>
                <a:solidFill>
                  <a:prstClr val="black"/>
                </a:solidFill>
                <a:effectLst/>
                <a:uLnTx/>
                <a:uFillTx/>
                <a:latin typeface="Calibri" panose="020F0502020204030204"/>
                <a:ea typeface="+mn-ea"/>
                <a:cs typeface="+mn-cs"/>
              </a:rPr>
              <a:t>End</a:t>
            </a:r>
          </a:p>
        </p:txBody>
      </p:sp>
      <p:sp>
        <p:nvSpPr>
          <p:cNvPr id="198" name="Rectangle: Rounded Corners 197">
            <a:extLst>
              <a:ext uri="{FF2B5EF4-FFF2-40B4-BE49-F238E27FC236}">
                <a16:creationId xmlns:a16="http://schemas.microsoft.com/office/drawing/2014/main" id="{9F341337-CAB6-2BE6-BDB9-86BDAE8737B5}"/>
              </a:ext>
            </a:extLst>
          </p:cNvPr>
          <p:cNvSpPr/>
          <p:nvPr/>
        </p:nvSpPr>
        <p:spPr>
          <a:xfrm>
            <a:off x="6840646" y="2052116"/>
            <a:ext cx="1276538" cy="603567"/>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err="1">
                <a:ln>
                  <a:noFill/>
                </a:ln>
                <a:solidFill>
                  <a:prstClr val="white"/>
                </a:solidFill>
                <a:effectLst/>
                <a:uLnTx/>
                <a:uFillTx/>
                <a:latin typeface="Calibri" panose="020F0502020204030204"/>
                <a:ea typeface="+mn-ea"/>
                <a:cs typeface="+mn-cs"/>
              </a:rPr>
              <a:t>Improve</a:t>
            </a: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nl-NL" sz="1050" b="0" i="0" u="none" strike="noStrike" kern="1200" cap="none" spc="0" normalizeH="0" baseline="0" noProof="0" err="1">
                <a:ln>
                  <a:noFill/>
                </a:ln>
                <a:solidFill>
                  <a:prstClr val="white"/>
                </a:solidFill>
                <a:effectLst/>
                <a:uLnTx/>
                <a:uFillTx/>
                <a:latin typeface="Calibri" panose="020F0502020204030204"/>
                <a:ea typeface="+mn-ea"/>
                <a:cs typeface="+mn-cs"/>
              </a:rPr>
              <a:t>operation</a:t>
            </a: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 of </a:t>
            </a:r>
            <a:r>
              <a:rPr kumimoji="0" lang="nl-NL" sz="1050" b="0" i="0" u="none" strike="noStrike" kern="1200" cap="none" spc="0" normalizeH="0" baseline="0" noProof="0" err="1">
                <a:ln>
                  <a:noFill/>
                </a:ln>
                <a:solidFill>
                  <a:prstClr val="white"/>
                </a:solidFill>
                <a:effectLst/>
                <a:uLnTx/>
                <a:uFillTx/>
                <a:latin typeface="Calibri" panose="020F0502020204030204"/>
                <a:ea typeface="+mn-ea"/>
                <a:cs typeface="+mn-cs"/>
              </a:rPr>
              <a:t>integration</a:t>
            </a:r>
            <a:endParaRPr kumimoji="0" lang="nl-NL"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0" name="Straight Arrow Connector 199">
            <a:extLst>
              <a:ext uri="{FF2B5EF4-FFF2-40B4-BE49-F238E27FC236}">
                <a16:creationId xmlns:a16="http://schemas.microsoft.com/office/drawing/2014/main" id="{A092CE37-1766-F967-1A3A-F12568B97CC4}"/>
              </a:ext>
            </a:extLst>
          </p:cNvPr>
          <p:cNvCxnSpPr>
            <a:cxnSpLocks/>
            <a:stCxn id="198" idx="2"/>
            <a:endCxn id="112" idx="0"/>
          </p:cNvCxnSpPr>
          <p:nvPr/>
        </p:nvCxnSpPr>
        <p:spPr>
          <a:xfrm>
            <a:off x="7478915" y="2655683"/>
            <a:ext cx="0" cy="283111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Flowchart: Alternate Process 2">
            <a:extLst>
              <a:ext uri="{FF2B5EF4-FFF2-40B4-BE49-F238E27FC236}">
                <a16:creationId xmlns:a16="http://schemas.microsoft.com/office/drawing/2014/main" id="{FDE1658E-8EDB-5B14-C647-E18B71FBCB59}"/>
              </a:ext>
            </a:extLst>
          </p:cNvPr>
          <p:cNvSpPr/>
          <p:nvPr/>
        </p:nvSpPr>
        <p:spPr>
          <a:xfrm>
            <a:off x="1224583" y="2024456"/>
            <a:ext cx="1266243" cy="603567"/>
          </a:xfrm>
          <a:prstGeom prst="flowChartAlternateProcess">
            <a:avLst/>
          </a:prstGeom>
          <a:solidFill>
            <a:schemeClr val="accent6">
              <a:lumMod val="40000"/>
              <a:lumOff val="6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panose="020F0502020204030204"/>
                <a:ea typeface="+mn-ea"/>
                <a:cs typeface="+mn-cs"/>
              </a:rPr>
              <a:t>Set AM </a:t>
            </a: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goals &amp; </a:t>
            </a:r>
            <a:r>
              <a:rPr kumimoji="0" lang="nl-NL" sz="1050" b="0" i="0" u="none" strike="noStrike" kern="1200" cap="none" spc="0" normalizeH="0" baseline="0" noProof="0" err="1">
                <a:ln>
                  <a:noFill/>
                </a:ln>
                <a:solidFill>
                  <a:prstClr val="white"/>
                </a:solidFill>
                <a:effectLst/>
                <a:uLnTx/>
                <a:uFillTx/>
                <a:latin typeface="Calibri" panose="020F0502020204030204"/>
                <a:ea typeface="+mn-ea"/>
                <a:cs typeface="+mn-cs"/>
              </a:rPr>
              <a:t>objectives</a:t>
            </a:r>
            <a:endParaRPr kumimoji="0" lang="nl-NL"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lowchart: Alternate Process 19">
            <a:extLst>
              <a:ext uri="{FF2B5EF4-FFF2-40B4-BE49-F238E27FC236}">
                <a16:creationId xmlns:a16="http://schemas.microsoft.com/office/drawing/2014/main" id="{6E4D725A-D4B5-4A27-031B-1CEA1487270A}"/>
              </a:ext>
            </a:extLst>
          </p:cNvPr>
          <p:cNvSpPr/>
          <p:nvPr/>
        </p:nvSpPr>
        <p:spPr>
          <a:xfrm>
            <a:off x="1219942" y="2853765"/>
            <a:ext cx="1278723" cy="603567"/>
          </a:xfrm>
          <a:prstGeom prst="flowChartAlternateProcess">
            <a:avLst/>
          </a:prstGeom>
          <a:solidFill>
            <a:schemeClr val="accent6">
              <a:lumMod val="40000"/>
              <a:lumOff val="6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panose="020F0502020204030204"/>
                <a:ea typeface="+mn-ea"/>
                <a:cs typeface="+mn-cs"/>
              </a:rPr>
              <a:t>Define asset data needs and requirements</a:t>
            </a:r>
          </a:p>
        </p:txBody>
      </p:sp>
      <p:cxnSp>
        <p:nvCxnSpPr>
          <p:cNvPr id="62" name="Straight Arrow Connector 61">
            <a:extLst>
              <a:ext uri="{FF2B5EF4-FFF2-40B4-BE49-F238E27FC236}">
                <a16:creationId xmlns:a16="http://schemas.microsoft.com/office/drawing/2014/main" id="{D2EAB5AA-2C13-0F01-5260-9F77BEACEE6B}"/>
              </a:ext>
            </a:extLst>
          </p:cNvPr>
          <p:cNvCxnSpPr>
            <a:cxnSpLocks/>
            <a:endCxn id="20" idx="0"/>
          </p:cNvCxnSpPr>
          <p:nvPr/>
        </p:nvCxnSpPr>
        <p:spPr>
          <a:xfrm>
            <a:off x="1858783" y="2628023"/>
            <a:ext cx="521" cy="22574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B1F50796-00B5-F9E6-B38A-0454E7581B4E}"/>
              </a:ext>
            </a:extLst>
          </p:cNvPr>
          <p:cNvSpPr/>
          <p:nvPr/>
        </p:nvSpPr>
        <p:spPr>
          <a:xfrm>
            <a:off x="2934096" y="1199160"/>
            <a:ext cx="1266243" cy="603567"/>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panose="020F0502020204030204"/>
                <a:ea typeface="+mn-ea"/>
                <a:cs typeface="+mn-cs"/>
              </a:rPr>
              <a:t>Assess asset’s current state</a:t>
            </a:r>
            <a:endParaRPr kumimoji="0" lang="nl-NL"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111">
            <a:extLst>
              <a:ext uri="{FF2B5EF4-FFF2-40B4-BE49-F238E27FC236}">
                <a16:creationId xmlns:a16="http://schemas.microsoft.com/office/drawing/2014/main" id="{B6A44FC4-4EAE-A279-3D98-497AC6B40A11}"/>
              </a:ext>
            </a:extLst>
          </p:cNvPr>
          <p:cNvSpPr/>
          <p:nvPr/>
        </p:nvSpPr>
        <p:spPr>
          <a:xfrm>
            <a:off x="2892269" y="4625180"/>
            <a:ext cx="1361762" cy="603567"/>
          </a:xfrm>
          <a:prstGeom prst="diamond">
            <a:avLst/>
          </a:prstGeom>
          <a:solidFill>
            <a:schemeClr val="accent4">
              <a:lumMod val="20000"/>
              <a:lumOff val="80000"/>
            </a:schemeClr>
          </a:solidFill>
        </p:spPr>
        <p:style>
          <a:lnRef idx="2">
            <a:schemeClr val="accent4">
              <a:shade val="15000"/>
            </a:schemeClr>
          </a:lnRef>
          <a:fillRef idx="1">
            <a:schemeClr val="accent4"/>
          </a:fillRef>
          <a:effectRef idx="0">
            <a:schemeClr val="accent4"/>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schemeClr val="bg1">
                    <a:lumMod val="65000"/>
                  </a:schemeClr>
                </a:solidFill>
                <a:effectLst/>
                <a:uLnTx/>
                <a:uFillTx/>
                <a:latin typeface="Calibri" panose="020F0502020204030204"/>
                <a:ea typeface="+mn-ea"/>
                <a:cs typeface="+mn-cs"/>
              </a:rPr>
              <a:t>Goals </a:t>
            </a:r>
            <a:r>
              <a:rPr kumimoji="0" lang="nl-NL" sz="900" b="0" i="0" u="none" strike="noStrike" kern="1200" cap="none" spc="0" normalizeH="0" baseline="0" noProof="0" err="1">
                <a:ln>
                  <a:noFill/>
                </a:ln>
                <a:solidFill>
                  <a:schemeClr val="bg1">
                    <a:lumMod val="65000"/>
                  </a:schemeClr>
                </a:solidFill>
                <a:effectLst/>
                <a:uLnTx/>
                <a:uFillTx/>
                <a:latin typeface="Calibri" panose="020F0502020204030204"/>
                <a:ea typeface="+mn-ea"/>
                <a:cs typeface="+mn-cs"/>
              </a:rPr>
              <a:t>achievable</a:t>
            </a:r>
            <a:r>
              <a:rPr kumimoji="0" lang="nl-NL" sz="900" b="0" i="0" u="none" strike="noStrike" kern="1200" cap="none" spc="0" normalizeH="0" baseline="0" noProof="0">
                <a:ln>
                  <a:noFill/>
                </a:ln>
                <a:solidFill>
                  <a:schemeClr val="bg1">
                    <a:lumMod val="65000"/>
                  </a:schemeClr>
                </a:solidFill>
                <a:effectLst/>
                <a:uLnTx/>
                <a:uFillTx/>
                <a:latin typeface="Calibri" panose="020F0502020204030204"/>
                <a:ea typeface="+mn-ea"/>
                <a:cs typeface="+mn-cs"/>
              </a:rPr>
              <a:t>?</a:t>
            </a:r>
          </a:p>
        </p:txBody>
      </p:sp>
      <p:sp>
        <p:nvSpPr>
          <p:cNvPr id="75" name="TextBox 74">
            <a:extLst>
              <a:ext uri="{FF2B5EF4-FFF2-40B4-BE49-F238E27FC236}">
                <a16:creationId xmlns:a16="http://schemas.microsoft.com/office/drawing/2014/main" id="{FDF97859-2D3F-A77D-DBA8-AFE059BA0A27}"/>
              </a:ext>
            </a:extLst>
          </p:cNvPr>
          <p:cNvSpPr txBox="1"/>
          <p:nvPr/>
        </p:nvSpPr>
        <p:spPr>
          <a:xfrm>
            <a:off x="3569685" y="5192012"/>
            <a:ext cx="48112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schemeClr val="bg1">
                    <a:lumMod val="65000"/>
                  </a:schemeClr>
                </a:solidFill>
                <a:effectLst/>
                <a:uLnTx/>
                <a:uFillTx/>
                <a:latin typeface="Calibri" panose="020F0502020204030204"/>
                <a:ea typeface="+mn-ea"/>
                <a:cs typeface="+mn-cs"/>
              </a:rPr>
              <a:t>Yes</a:t>
            </a:r>
          </a:p>
        </p:txBody>
      </p:sp>
      <p:cxnSp>
        <p:nvCxnSpPr>
          <p:cNvPr id="76" name="Straight Arrow Connector 75">
            <a:extLst>
              <a:ext uri="{FF2B5EF4-FFF2-40B4-BE49-F238E27FC236}">
                <a16:creationId xmlns:a16="http://schemas.microsoft.com/office/drawing/2014/main" id="{CA457B7C-700B-7738-336F-565D3E1D1DDB}"/>
              </a:ext>
            </a:extLst>
          </p:cNvPr>
          <p:cNvCxnSpPr>
            <a:cxnSpLocks/>
            <a:stCxn id="47" idx="2"/>
            <a:endCxn id="6" idx="0"/>
          </p:cNvCxnSpPr>
          <p:nvPr/>
        </p:nvCxnSpPr>
        <p:spPr>
          <a:xfrm>
            <a:off x="3567218" y="1802727"/>
            <a:ext cx="5148" cy="225597"/>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5" name="Connector: Elbow 84">
            <a:extLst>
              <a:ext uri="{FF2B5EF4-FFF2-40B4-BE49-F238E27FC236}">
                <a16:creationId xmlns:a16="http://schemas.microsoft.com/office/drawing/2014/main" id="{6FAEE76D-860F-A277-B876-E01F899F9A4C}"/>
              </a:ext>
            </a:extLst>
          </p:cNvPr>
          <p:cNvCxnSpPr>
            <a:cxnSpLocks/>
            <a:stCxn id="50" idx="1"/>
            <a:endCxn id="3" idx="1"/>
          </p:cNvCxnSpPr>
          <p:nvPr/>
        </p:nvCxnSpPr>
        <p:spPr>
          <a:xfrm rot="10800000">
            <a:off x="1224583" y="2326240"/>
            <a:ext cx="1667686" cy="2600724"/>
          </a:xfrm>
          <a:prstGeom prst="bentConnector3">
            <a:avLst>
              <a:gd name="adj1" fmla="val 113708"/>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8F65B8BE-6762-0084-9B92-9DFA20EB140B}"/>
              </a:ext>
            </a:extLst>
          </p:cNvPr>
          <p:cNvSpPr txBox="1"/>
          <p:nvPr/>
        </p:nvSpPr>
        <p:spPr>
          <a:xfrm>
            <a:off x="2548507" y="4655976"/>
            <a:ext cx="48112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schemeClr val="bg1">
                    <a:lumMod val="65000"/>
                  </a:schemeClr>
                </a:solidFill>
                <a:effectLst/>
                <a:uLnTx/>
                <a:uFillTx/>
                <a:latin typeface="Calibri" panose="020F0502020204030204"/>
                <a:ea typeface="+mn-ea"/>
                <a:cs typeface="+mn-cs"/>
              </a:rPr>
              <a:t>No</a:t>
            </a:r>
          </a:p>
        </p:txBody>
      </p:sp>
      <p:sp>
        <p:nvSpPr>
          <p:cNvPr id="7" name="Rectangle: Rounded Corners 6">
            <a:extLst>
              <a:ext uri="{FF2B5EF4-FFF2-40B4-BE49-F238E27FC236}">
                <a16:creationId xmlns:a16="http://schemas.microsoft.com/office/drawing/2014/main" id="{77BB874A-BB76-F0AE-FC79-844FCE69523A}"/>
              </a:ext>
            </a:extLst>
          </p:cNvPr>
          <p:cNvSpPr/>
          <p:nvPr/>
        </p:nvSpPr>
        <p:spPr>
          <a:xfrm>
            <a:off x="10214977" y="1996942"/>
            <a:ext cx="1276538" cy="703908"/>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Design integration architecture; understand sources</a:t>
            </a:r>
          </a:p>
        </p:txBody>
      </p:sp>
      <p:sp>
        <p:nvSpPr>
          <p:cNvPr id="11" name="Rectangle: Rounded Corners 10">
            <a:extLst>
              <a:ext uri="{FF2B5EF4-FFF2-40B4-BE49-F238E27FC236}">
                <a16:creationId xmlns:a16="http://schemas.microsoft.com/office/drawing/2014/main" id="{F3BEE0C9-C2E4-F477-02EA-6750D1A6E3E1}"/>
              </a:ext>
            </a:extLst>
          </p:cNvPr>
          <p:cNvSpPr/>
          <p:nvPr/>
        </p:nvSpPr>
        <p:spPr>
          <a:xfrm>
            <a:off x="10214977" y="2915717"/>
            <a:ext cx="1276538" cy="717831"/>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Select integration tools and platforms</a:t>
            </a:r>
          </a:p>
        </p:txBody>
      </p:sp>
      <p:cxnSp>
        <p:nvCxnSpPr>
          <p:cNvPr id="21" name="Straight Arrow Connector 20">
            <a:extLst>
              <a:ext uri="{FF2B5EF4-FFF2-40B4-BE49-F238E27FC236}">
                <a16:creationId xmlns:a16="http://schemas.microsoft.com/office/drawing/2014/main" id="{3FEDAAB3-C136-27F2-59A2-452CF5190B6B}"/>
              </a:ext>
            </a:extLst>
          </p:cNvPr>
          <p:cNvCxnSpPr>
            <a:cxnSpLocks/>
            <a:stCxn id="7" idx="2"/>
            <a:endCxn id="11" idx="0"/>
          </p:cNvCxnSpPr>
          <p:nvPr/>
        </p:nvCxnSpPr>
        <p:spPr>
          <a:xfrm>
            <a:off x="10853246" y="2700850"/>
            <a:ext cx="0" cy="214867"/>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B87EA904-B901-8815-B00C-9DFC9BCD9484}"/>
              </a:ext>
            </a:extLst>
          </p:cNvPr>
          <p:cNvSpPr/>
          <p:nvPr/>
        </p:nvSpPr>
        <p:spPr>
          <a:xfrm>
            <a:off x="10214977" y="3839452"/>
            <a:ext cx="1276538" cy="1061401"/>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Pre-processing: </a:t>
            </a:r>
            <a:r>
              <a:rPr kumimoji="0" lang="nl-NL" sz="1050" b="0" i="0" u="none" strike="noStrike" kern="1200" cap="none" spc="0" normalizeH="0" baseline="0" noProof="0" err="1">
                <a:ln>
                  <a:noFill/>
                </a:ln>
                <a:solidFill>
                  <a:prstClr val="white"/>
                </a:solidFill>
                <a:effectLst/>
                <a:uLnTx/>
                <a:uFillTx/>
                <a:latin typeface="Calibri" panose="020F0502020204030204"/>
                <a:ea typeface="+mn-ea"/>
                <a:cs typeface="+mn-cs"/>
              </a:rPr>
              <a:t>Develop</a:t>
            </a: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 test </a:t>
            </a:r>
            <a:r>
              <a:rPr kumimoji="0" lang="nl-NL" sz="1050" b="0" i="0" u="none" strike="noStrike" kern="1200" cap="none" spc="0" normalizeH="0" baseline="0" noProof="0" err="1">
                <a:ln>
                  <a:noFill/>
                </a:ln>
                <a:solidFill>
                  <a:prstClr val="white"/>
                </a:solidFill>
                <a:effectLst/>
                <a:uLnTx/>
                <a:uFillTx/>
                <a:latin typeface="Calibri" panose="020F0502020204030204"/>
                <a:ea typeface="+mn-ea"/>
                <a:cs typeface="+mn-cs"/>
              </a:rPr>
              <a:t>and</a:t>
            </a: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nl-NL" sz="1050" b="0" i="0" u="none" strike="noStrike" kern="1200" cap="none" spc="0" normalizeH="0" baseline="0" noProof="0" err="1">
                <a:ln>
                  <a:noFill/>
                </a:ln>
                <a:solidFill>
                  <a:prstClr val="white"/>
                </a:solidFill>
                <a:effectLst/>
                <a:uLnTx/>
                <a:uFillTx/>
                <a:latin typeface="Calibri" panose="020F0502020204030204"/>
                <a:ea typeface="+mn-ea"/>
                <a:cs typeface="+mn-cs"/>
              </a:rPr>
              <a:t>deploy</a:t>
            </a: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 solution</a:t>
            </a:r>
          </a:p>
        </p:txBody>
      </p:sp>
      <p:cxnSp>
        <p:nvCxnSpPr>
          <p:cNvPr id="23" name="Straight Arrow Connector 22">
            <a:extLst>
              <a:ext uri="{FF2B5EF4-FFF2-40B4-BE49-F238E27FC236}">
                <a16:creationId xmlns:a16="http://schemas.microsoft.com/office/drawing/2014/main" id="{302B0A98-BBEF-C9E6-E072-16214C4521AD}"/>
              </a:ext>
            </a:extLst>
          </p:cNvPr>
          <p:cNvCxnSpPr>
            <a:cxnSpLocks/>
            <a:stCxn id="11" idx="2"/>
            <a:endCxn id="22" idx="0"/>
          </p:cNvCxnSpPr>
          <p:nvPr/>
        </p:nvCxnSpPr>
        <p:spPr>
          <a:xfrm>
            <a:off x="10853246" y="3633548"/>
            <a:ext cx="0" cy="20590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1B5C6F6-E21D-0735-2B78-5032C76E126C}"/>
              </a:ext>
            </a:extLst>
          </p:cNvPr>
          <p:cNvCxnSpPr>
            <a:cxnSpLocks/>
            <a:stCxn id="37" idx="2"/>
            <a:endCxn id="46" idx="0"/>
          </p:cNvCxnSpPr>
          <p:nvPr/>
        </p:nvCxnSpPr>
        <p:spPr>
          <a:xfrm flipH="1">
            <a:off x="5832892" y="2655684"/>
            <a:ext cx="1" cy="226245"/>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id="{05E613C3-6AE7-7B49-A392-D7EE54591A16}"/>
              </a:ext>
            </a:extLst>
          </p:cNvPr>
          <p:cNvSpPr/>
          <p:nvPr/>
        </p:nvSpPr>
        <p:spPr>
          <a:xfrm>
            <a:off x="5194623" y="2030623"/>
            <a:ext cx="1276539" cy="625061"/>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err="1">
                <a:ln>
                  <a:noFill/>
                </a:ln>
                <a:solidFill>
                  <a:prstClr val="white"/>
                </a:solidFill>
                <a:effectLst/>
                <a:uLnTx/>
                <a:uFillTx/>
                <a:latin typeface="Calibri" panose="020F0502020204030204"/>
                <a:ea typeface="+mn-ea"/>
                <a:cs typeface="+mn-cs"/>
              </a:rPr>
              <a:t>Perform</a:t>
            </a: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 data </a:t>
            </a:r>
            <a:r>
              <a:rPr kumimoji="0" lang="nl-NL" sz="1050" b="0" i="0" u="none" strike="noStrike" kern="1200" cap="none" spc="0" normalizeH="0" baseline="0" noProof="0" err="1">
                <a:ln>
                  <a:noFill/>
                </a:ln>
                <a:solidFill>
                  <a:prstClr val="white"/>
                </a:solidFill>
                <a:effectLst/>
                <a:uLnTx/>
                <a:uFillTx/>
                <a:latin typeface="Calibri" panose="020F0502020204030204"/>
                <a:ea typeface="+mn-ea"/>
                <a:cs typeface="+mn-cs"/>
              </a:rPr>
              <a:t>quality</a:t>
            </a: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 assessment</a:t>
            </a:r>
          </a:p>
        </p:txBody>
      </p:sp>
      <p:cxnSp>
        <p:nvCxnSpPr>
          <p:cNvPr id="73" name="Straight Arrow Connector 72">
            <a:extLst>
              <a:ext uri="{FF2B5EF4-FFF2-40B4-BE49-F238E27FC236}">
                <a16:creationId xmlns:a16="http://schemas.microsoft.com/office/drawing/2014/main" id="{4D87BAAA-1E8F-4BF7-B300-E1B042CE8157}"/>
              </a:ext>
            </a:extLst>
          </p:cNvPr>
          <p:cNvCxnSpPr>
            <a:cxnSpLocks/>
            <a:stCxn id="22" idx="2"/>
            <a:endCxn id="139" idx="0"/>
          </p:cNvCxnSpPr>
          <p:nvPr/>
        </p:nvCxnSpPr>
        <p:spPr>
          <a:xfrm>
            <a:off x="10853246" y="4900853"/>
            <a:ext cx="1605" cy="23899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7" name="Rectangle: Rounded Corners 106">
            <a:extLst>
              <a:ext uri="{FF2B5EF4-FFF2-40B4-BE49-F238E27FC236}">
                <a16:creationId xmlns:a16="http://schemas.microsoft.com/office/drawing/2014/main" id="{392ECAA1-75FE-6524-6555-8BF7987B9E8C}"/>
              </a:ext>
            </a:extLst>
          </p:cNvPr>
          <p:cNvSpPr/>
          <p:nvPr/>
        </p:nvSpPr>
        <p:spPr>
          <a:xfrm>
            <a:off x="10214977" y="1195240"/>
            <a:ext cx="1269608" cy="603567"/>
          </a:xfrm>
          <a:prstGeom prst="roundRect">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Define data gap</a:t>
            </a:r>
          </a:p>
        </p:txBody>
      </p:sp>
      <p:sp>
        <p:nvSpPr>
          <p:cNvPr id="69" name="Rectangle: Rounded Corners 68">
            <a:extLst>
              <a:ext uri="{FF2B5EF4-FFF2-40B4-BE49-F238E27FC236}">
                <a16:creationId xmlns:a16="http://schemas.microsoft.com/office/drawing/2014/main" id="{985E9CE4-5424-7BC6-385C-281336C4E33F}"/>
              </a:ext>
            </a:extLst>
          </p:cNvPr>
          <p:cNvSpPr/>
          <p:nvPr/>
        </p:nvSpPr>
        <p:spPr>
          <a:xfrm>
            <a:off x="8546244" y="1188826"/>
            <a:ext cx="1276538" cy="603567"/>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err="1">
                <a:ln>
                  <a:noFill/>
                </a:ln>
                <a:solidFill>
                  <a:prstClr val="white"/>
                </a:solidFill>
                <a:effectLst/>
                <a:uLnTx/>
                <a:uFillTx/>
                <a:latin typeface="Calibri" panose="020F0502020204030204"/>
                <a:ea typeface="+mn-ea"/>
                <a:cs typeface="+mn-cs"/>
              </a:rPr>
              <a:t>Define</a:t>
            </a: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data &amp; system </a:t>
            </a:r>
            <a:r>
              <a:rPr kumimoji="0" lang="nl-NL" sz="1050" b="0" i="0" u="none" strike="noStrike" kern="1200" cap="none" spc="0" normalizeH="0" baseline="0" noProof="0" err="1">
                <a:ln>
                  <a:noFill/>
                </a:ln>
                <a:solidFill>
                  <a:prstClr val="white"/>
                </a:solidFill>
                <a:effectLst/>
                <a:uLnTx/>
                <a:uFillTx/>
                <a:latin typeface="Calibri" panose="020F0502020204030204"/>
                <a:ea typeface="+mn-ea"/>
                <a:cs typeface="+mn-cs"/>
              </a:rPr>
              <a:t>requirements</a:t>
            </a:r>
            <a:endParaRPr kumimoji="0" lang="nl-NL"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9" name="Straight Arrow Connector 78">
            <a:extLst>
              <a:ext uri="{FF2B5EF4-FFF2-40B4-BE49-F238E27FC236}">
                <a16:creationId xmlns:a16="http://schemas.microsoft.com/office/drawing/2014/main" id="{DB37FF9B-127D-4535-4175-B96340925A48}"/>
              </a:ext>
            </a:extLst>
          </p:cNvPr>
          <p:cNvCxnSpPr>
            <a:cxnSpLocks/>
            <a:stCxn id="69" idx="2"/>
            <a:endCxn id="4" idx="0"/>
          </p:cNvCxnSpPr>
          <p:nvPr/>
        </p:nvCxnSpPr>
        <p:spPr>
          <a:xfrm>
            <a:off x="9184513" y="1792393"/>
            <a:ext cx="0" cy="255105"/>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7" name="Oval 111">
            <a:extLst>
              <a:ext uri="{FF2B5EF4-FFF2-40B4-BE49-F238E27FC236}">
                <a16:creationId xmlns:a16="http://schemas.microsoft.com/office/drawing/2014/main" id="{55825140-D8EB-7212-DBD9-B55D3404D91B}"/>
              </a:ext>
            </a:extLst>
          </p:cNvPr>
          <p:cNvSpPr/>
          <p:nvPr/>
        </p:nvSpPr>
        <p:spPr>
          <a:xfrm>
            <a:off x="5171729" y="5472879"/>
            <a:ext cx="1319115" cy="603567"/>
          </a:xfrm>
          <a:prstGeom prst="diamond">
            <a:avLst/>
          </a:prstGeom>
          <a:solidFill>
            <a:schemeClr val="accent4">
              <a:lumMod val="20000"/>
              <a:lumOff val="8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schemeClr val="bg1">
                    <a:lumMod val="65000"/>
                  </a:schemeClr>
                </a:solidFill>
                <a:effectLst/>
                <a:uLnTx/>
                <a:uFillTx/>
                <a:latin typeface="Calibri" panose="020F0502020204030204"/>
                <a:ea typeface="+mn-ea"/>
                <a:cs typeface="+mn-cs"/>
              </a:rPr>
              <a:t>Goals </a:t>
            </a:r>
            <a:r>
              <a:rPr kumimoji="0" lang="nl-NL" sz="900" b="0" i="0" u="none" strike="noStrike" kern="1200" cap="none" spc="0" normalizeH="0" baseline="0" noProof="0" err="1">
                <a:ln>
                  <a:noFill/>
                </a:ln>
                <a:solidFill>
                  <a:schemeClr val="bg1">
                    <a:lumMod val="65000"/>
                  </a:schemeClr>
                </a:solidFill>
                <a:effectLst/>
                <a:uLnTx/>
                <a:uFillTx/>
                <a:latin typeface="Calibri" panose="020F0502020204030204"/>
                <a:ea typeface="+mn-ea"/>
                <a:cs typeface="+mn-cs"/>
              </a:rPr>
              <a:t>achieved</a:t>
            </a:r>
            <a:r>
              <a:rPr kumimoji="0" lang="nl-NL" sz="900" b="0" i="0" u="none" strike="noStrike" kern="1200" cap="none" spc="0" normalizeH="0" baseline="0" noProof="0">
                <a:ln>
                  <a:noFill/>
                </a:ln>
                <a:solidFill>
                  <a:schemeClr val="bg1">
                    <a:lumMod val="65000"/>
                  </a:schemeClr>
                </a:solidFill>
                <a:effectLst/>
                <a:uLnTx/>
                <a:uFillTx/>
                <a:latin typeface="Calibri" panose="020F0502020204030204"/>
                <a:ea typeface="+mn-ea"/>
                <a:cs typeface="+mn-cs"/>
              </a:rPr>
              <a:t>?</a:t>
            </a:r>
          </a:p>
        </p:txBody>
      </p:sp>
      <p:sp>
        <p:nvSpPr>
          <p:cNvPr id="44" name="Oval 111">
            <a:extLst>
              <a:ext uri="{FF2B5EF4-FFF2-40B4-BE49-F238E27FC236}">
                <a16:creationId xmlns:a16="http://schemas.microsoft.com/office/drawing/2014/main" id="{E72AFAC0-D2DD-62C6-5D0A-154CF09A7027}"/>
              </a:ext>
            </a:extLst>
          </p:cNvPr>
          <p:cNvSpPr/>
          <p:nvPr/>
        </p:nvSpPr>
        <p:spPr>
          <a:xfrm>
            <a:off x="8521980" y="5506266"/>
            <a:ext cx="1319115" cy="603567"/>
          </a:xfrm>
          <a:prstGeom prst="diamond">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prstClr val="black"/>
                </a:solidFill>
                <a:effectLst/>
                <a:uLnTx/>
                <a:uFillTx/>
                <a:latin typeface="Calibri" panose="020F0502020204030204"/>
                <a:ea typeface="+mn-ea"/>
                <a:cs typeface="+mn-cs"/>
              </a:rPr>
              <a:t>Goals </a:t>
            </a:r>
            <a:r>
              <a:rPr kumimoji="0" lang="nl-NL" sz="900" b="0" i="0" u="none" strike="noStrike" kern="1200" cap="none" spc="0" normalizeH="0" baseline="0" noProof="0" err="1">
                <a:ln>
                  <a:noFill/>
                </a:ln>
                <a:solidFill>
                  <a:prstClr val="black"/>
                </a:solidFill>
                <a:effectLst/>
                <a:uLnTx/>
                <a:uFillTx/>
                <a:latin typeface="Calibri" panose="020F0502020204030204"/>
                <a:ea typeface="+mn-ea"/>
                <a:cs typeface="+mn-cs"/>
              </a:rPr>
              <a:t>achieved</a:t>
            </a:r>
            <a:r>
              <a:rPr kumimoji="0" lang="nl-NL" sz="900" b="0" i="0" u="none" strike="noStrike" kern="1200" cap="none" spc="0" normalizeH="0" baseline="0" noProof="0">
                <a:ln>
                  <a:noFill/>
                </a:ln>
                <a:solidFill>
                  <a:prstClr val="black"/>
                </a:solidFill>
                <a:effectLst/>
                <a:uLnTx/>
                <a:uFillTx/>
                <a:latin typeface="Calibri" panose="020F0502020204030204"/>
                <a:ea typeface="+mn-ea"/>
                <a:cs typeface="+mn-cs"/>
              </a:rPr>
              <a:t>?</a:t>
            </a:r>
          </a:p>
        </p:txBody>
      </p:sp>
      <p:cxnSp>
        <p:nvCxnSpPr>
          <p:cNvPr id="81" name="Connector: Elbow 80">
            <a:extLst>
              <a:ext uri="{FF2B5EF4-FFF2-40B4-BE49-F238E27FC236}">
                <a16:creationId xmlns:a16="http://schemas.microsoft.com/office/drawing/2014/main" id="{9C2818DE-2921-E875-8CB1-3027835E24F3}"/>
              </a:ext>
            </a:extLst>
          </p:cNvPr>
          <p:cNvCxnSpPr>
            <a:cxnSpLocks/>
          </p:cNvCxnSpPr>
          <p:nvPr/>
        </p:nvCxnSpPr>
        <p:spPr>
          <a:xfrm flipV="1">
            <a:off x="6469966" y="1480460"/>
            <a:ext cx="404798" cy="4292495"/>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8CE9DCFB-A370-03FE-45E6-261B6D732668}"/>
              </a:ext>
            </a:extLst>
          </p:cNvPr>
          <p:cNvSpPr/>
          <p:nvPr/>
        </p:nvSpPr>
        <p:spPr>
          <a:xfrm>
            <a:off x="247511" y="5420911"/>
            <a:ext cx="1276538" cy="37571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a:ln>
                  <a:noFill/>
                </a:ln>
                <a:solidFill>
                  <a:prstClr val="white"/>
                </a:solidFill>
                <a:effectLst/>
                <a:uLnTx/>
                <a:uFillTx/>
                <a:latin typeface="Calibri" panose="020F0502020204030204"/>
                <a:ea typeface="+mn-ea"/>
                <a:cs typeface="+mn-cs"/>
              </a:rPr>
              <a:t>Goals</a:t>
            </a:r>
          </a:p>
        </p:txBody>
      </p:sp>
      <p:sp>
        <p:nvSpPr>
          <p:cNvPr id="9" name="Rectangle: Rounded Corners 8">
            <a:extLst>
              <a:ext uri="{FF2B5EF4-FFF2-40B4-BE49-F238E27FC236}">
                <a16:creationId xmlns:a16="http://schemas.microsoft.com/office/drawing/2014/main" id="{619D0E29-981D-B26D-AFE1-44E880E4442D}"/>
              </a:ext>
            </a:extLst>
          </p:cNvPr>
          <p:cNvSpPr/>
          <p:nvPr/>
        </p:nvSpPr>
        <p:spPr>
          <a:xfrm>
            <a:off x="247511" y="5861437"/>
            <a:ext cx="1276538" cy="37571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err="1">
                <a:ln>
                  <a:noFill/>
                </a:ln>
                <a:solidFill>
                  <a:prstClr val="white"/>
                </a:solidFill>
                <a:effectLst/>
                <a:uLnTx/>
                <a:uFillTx/>
                <a:latin typeface="Calibri" panose="020F0502020204030204"/>
                <a:ea typeface="+mn-ea"/>
                <a:cs typeface="+mn-cs"/>
              </a:rPr>
              <a:t>Existing</a:t>
            </a:r>
            <a:r>
              <a:rPr kumimoji="0" lang="nl-NL" sz="1100" b="0" i="0" u="none" strike="noStrike" kern="1200" cap="none" spc="0" normalizeH="0" baseline="0" noProof="0">
                <a:ln>
                  <a:noFill/>
                </a:ln>
                <a:solidFill>
                  <a:prstClr val="white"/>
                </a:solidFill>
                <a:effectLst/>
                <a:uLnTx/>
                <a:uFillTx/>
                <a:latin typeface="Calibri" panose="020F0502020204030204"/>
                <a:ea typeface="+mn-ea"/>
                <a:cs typeface="+mn-cs"/>
              </a:rPr>
              <a:t> systems</a:t>
            </a:r>
          </a:p>
        </p:txBody>
      </p:sp>
      <p:sp>
        <p:nvSpPr>
          <p:cNvPr id="10" name="Rectangle: Rounded Corners 9">
            <a:extLst>
              <a:ext uri="{FF2B5EF4-FFF2-40B4-BE49-F238E27FC236}">
                <a16:creationId xmlns:a16="http://schemas.microsoft.com/office/drawing/2014/main" id="{BEECF5CE-C9E9-AF9E-1AC8-41A47D656621}"/>
              </a:ext>
            </a:extLst>
          </p:cNvPr>
          <p:cNvSpPr/>
          <p:nvPr/>
        </p:nvSpPr>
        <p:spPr>
          <a:xfrm>
            <a:off x="247511" y="6301963"/>
            <a:ext cx="1276538" cy="375717"/>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a:ln>
                  <a:noFill/>
                </a:ln>
                <a:solidFill>
                  <a:prstClr val="white"/>
                </a:solidFill>
                <a:effectLst/>
                <a:uLnTx/>
                <a:uFillTx/>
                <a:latin typeface="Calibri" panose="020F0502020204030204"/>
                <a:ea typeface="+mn-ea"/>
                <a:cs typeface="+mn-cs"/>
              </a:rPr>
              <a:t>New systems</a:t>
            </a:r>
          </a:p>
        </p:txBody>
      </p:sp>
      <p:sp>
        <p:nvSpPr>
          <p:cNvPr id="151" name="TextBox 150">
            <a:extLst>
              <a:ext uri="{FF2B5EF4-FFF2-40B4-BE49-F238E27FC236}">
                <a16:creationId xmlns:a16="http://schemas.microsoft.com/office/drawing/2014/main" id="{4AF9F90C-D259-425F-9F83-8D65246A1297}"/>
              </a:ext>
            </a:extLst>
          </p:cNvPr>
          <p:cNvSpPr txBox="1"/>
          <p:nvPr/>
        </p:nvSpPr>
        <p:spPr>
          <a:xfrm>
            <a:off x="203322" y="5168854"/>
            <a:ext cx="126960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a:ln>
                  <a:noFill/>
                </a:ln>
                <a:solidFill>
                  <a:prstClr val="black"/>
                </a:solidFill>
                <a:effectLst/>
                <a:uLnTx/>
                <a:uFillTx/>
                <a:latin typeface="Calibri" panose="020F0502020204030204"/>
                <a:ea typeface="+mn-ea"/>
                <a:cs typeface="+mn-cs"/>
              </a:rPr>
              <a:t>Legend</a:t>
            </a:r>
          </a:p>
        </p:txBody>
      </p:sp>
      <p:cxnSp>
        <p:nvCxnSpPr>
          <p:cNvPr id="32" name="Straight Arrow Connector 31">
            <a:extLst>
              <a:ext uri="{FF2B5EF4-FFF2-40B4-BE49-F238E27FC236}">
                <a16:creationId xmlns:a16="http://schemas.microsoft.com/office/drawing/2014/main" id="{C6EF26AF-9294-2586-9CBC-84EB56616E7A}"/>
              </a:ext>
            </a:extLst>
          </p:cNvPr>
          <p:cNvCxnSpPr>
            <a:cxnSpLocks/>
            <a:stCxn id="107" idx="2"/>
            <a:endCxn id="7" idx="0"/>
          </p:cNvCxnSpPr>
          <p:nvPr/>
        </p:nvCxnSpPr>
        <p:spPr>
          <a:xfrm>
            <a:off x="10849781" y="1798807"/>
            <a:ext cx="3465" cy="198135"/>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3929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97308-199E-BD24-C4A2-E9C41ADE952B}"/>
            </a:ext>
          </a:extLst>
        </p:cNvPr>
        <p:cNvGrpSpPr/>
        <p:nvPr/>
      </p:nvGrpSpPr>
      <p:grpSpPr>
        <a:xfrm>
          <a:off x="0" y="0"/>
          <a:ext cx="0" cy="0"/>
          <a:chOff x="0" y="0"/>
          <a:chExt cx="0" cy="0"/>
        </a:xfrm>
      </p:grpSpPr>
      <p:sp>
        <p:nvSpPr>
          <p:cNvPr id="7" name="Rechthoek 2">
            <a:extLst>
              <a:ext uri="{FF2B5EF4-FFF2-40B4-BE49-F238E27FC236}">
                <a16:creationId xmlns:a16="http://schemas.microsoft.com/office/drawing/2014/main" id="{77F75DBE-B86B-67D2-2804-909622F4E271}"/>
              </a:ext>
            </a:extLst>
          </p:cNvPr>
          <p:cNvSpPr/>
          <p:nvPr/>
        </p:nvSpPr>
        <p:spPr>
          <a:xfrm>
            <a:off x="0" y="367709"/>
            <a:ext cx="12192000" cy="648070"/>
          </a:xfrm>
          <a:prstGeom prst="rect">
            <a:avLst/>
          </a:prstGeom>
          <a:solidFill>
            <a:srgbClr val="ED7D31"/>
          </a:solidFill>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nl-NL" sz="3200">
                <a:solidFill>
                  <a:prstClr val="white"/>
                </a:solidFill>
                <a:latin typeface="Calibri" panose="020F0502020204030204"/>
              </a:rPr>
              <a:t>	New systems</a:t>
            </a: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692DBAE4-8992-F849-D3E8-EF2272C82E89}"/>
              </a:ext>
            </a:extLst>
          </p:cNvPr>
          <p:cNvSpPr/>
          <p:nvPr/>
        </p:nvSpPr>
        <p:spPr>
          <a:xfrm>
            <a:off x="3712861" y="2142178"/>
            <a:ext cx="1276538" cy="603567"/>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Determine plan to fill the data gap</a:t>
            </a:r>
          </a:p>
        </p:txBody>
      </p:sp>
      <p:sp>
        <p:nvSpPr>
          <p:cNvPr id="5" name="Oval 4">
            <a:extLst>
              <a:ext uri="{FF2B5EF4-FFF2-40B4-BE49-F238E27FC236}">
                <a16:creationId xmlns:a16="http://schemas.microsoft.com/office/drawing/2014/main" id="{6B70EECF-D8FA-59B6-F8D9-062A4DB9FF05}"/>
              </a:ext>
            </a:extLst>
          </p:cNvPr>
          <p:cNvSpPr/>
          <p:nvPr/>
        </p:nvSpPr>
        <p:spPr>
          <a:xfrm>
            <a:off x="7672655" y="6328740"/>
            <a:ext cx="481123" cy="44362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sz="1200" b="1"/>
          </a:p>
        </p:txBody>
      </p:sp>
      <p:sp>
        <p:nvSpPr>
          <p:cNvPr id="6" name="Rectangle: Rounded Corners 5">
            <a:extLst>
              <a:ext uri="{FF2B5EF4-FFF2-40B4-BE49-F238E27FC236}">
                <a16:creationId xmlns:a16="http://schemas.microsoft.com/office/drawing/2014/main" id="{8F5336EF-B1CA-C42B-49AD-A691AC32DD56}"/>
              </a:ext>
            </a:extLst>
          </p:cNvPr>
          <p:cNvSpPr/>
          <p:nvPr/>
        </p:nvSpPr>
        <p:spPr>
          <a:xfrm>
            <a:off x="3712861" y="2976609"/>
            <a:ext cx="1276538" cy="603567"/>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050"/>
              <a:t>Data strategy implementation</a:t>
            </a:r>
          </a:p>
        </p:txBody>
      </p:sp>
      <p:cxnSp>
        <p:nvCxnSpPr>
          <p:cNvPr id="8" name="Straight Arrow Connector 7">
            <a:extLst>
              <a:ext uri="{FF2B5EF4-FFF2-40B4-BE49-F238E27FC236}">
                <a16:creationId xmlns:a16="http://schemas.microsoft.com/office/drawing/2014/main" id="{3294558A-427B-B14A-DCC8-3D0ADF6D0E8C}"/>
              </a:ext>
            </a:extLst>
          </p:cNvPr>
          <p:cNvCxnSpPr>
            <a:cxnSpLocks/>
            <a:stCxn id="2" idx="2"/>
            <a:endCxn id="6" idx="0"/>
          </p:cNvCxnSpPr>
          <p:nvPr/>
        </p:nvCxnSpPr>
        <p:spPr>
          <a:xfrm>
            <a:off x="4351130" y="2745745"/>
            <a:ext cx="0" cy="23086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FAFB1CE-AF5A-D169-C9C7-20B9AA696D89}"/>
              </a:ext>
            </a:extLst>
          </p:cNvPr>
          <p:cNvCxnSpPr>
            <a:cxnSpLocks/>
            <a:stCxn id="6" idx="2"/>
            <a:endCxn id="26" idx="0"/>
          </p:cNvCxnSpPr>
          <p:nvPr/>
        </p:nvCxnSpPr>
        <p:spPr>
          <a:xfrm flipH="1">
            <a:off x="4348155" y="3580176"/>
            <a:ext cx="2975" cy="202077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or: Elbow 9">
            <a:extLst>
              <a:ext uri="{FF2B5EF4-FFF2-40B4-BE49-F238E27FC236}">
                <a16:creationId xmlns:a16="http://schemas.microsoft.com/office/drawing/2014/main" id="{C213D1EB-E8CC-5E50-BC5B-376685C8541D}"/>
              </a:ext>
            </a:extLst>
          </p:cNvPr>
          <p:cNvCxnSpPr>
            <a:cxnSpLocks/>
            <a:stCxn id="26" idx="2"/>
            <a:endCxn id="5" idx="2"/>
          </p:cNvCxnSpPr>
          <p:nvPr/>
        </p:nvCxnSpPr>
        <p:spPr>
          <a:xfrm rot="16200000" flipH="1">
            <a:off x="5837387" y="4715281"/>
            <a:ext cx="346037" cy="3324500"/>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or: Elbow 10">
            <a:extLst>
              <a:ext uri="{FF2B5EF4-FFF2-40B4-BE49-F238E27FC236}">
                <a16:creationId xmlns:a16="http://schemas.microsoft.com/office/drawing/2014/main" id="{ED651D26-9C74-3954-0F64-0A05D76C3562}"/>
              </a:ext>
            </a:extLst>
          </p:cNvPr>
          <p:cNvCxnSpPr>
            <a:cxnSpLocks/>
            <a:stCxn id="26" idx="3"/>
            <a:endCxn id="23" idx="1"/>
          </p:cNvCxnSpPr>
          <p:nvPr/>
        </p:nvCxnSpPr>
        <p:spPr>
          <a:xfrm flipV="1">
            <a:off x="5007712" y="1591704"/>
            <a:ext cx="2267236" cy="4311026"/>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535068A6-6619-DD22-1DE9-C16C726412ED}"/>
              </a:ext>
            </a:extLst>
          </p:cNvPr>
          <p:cNvSpPr/>
          <p:nvPr/>
        </p:nvSpPr>
        <p:spPr>
          <a:xfrm>
            <a:off x="7276553" y="5234529"/>
            <a:ext cx="1276538" cy="603567"/>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Build application logic</a:t>
            </a:r>
          </a:p>
        </p:txBody>
      </p:sp>
      <p:cxnSp>
        <p:nvCxnSpPr>
          <p:cNvPr id="13" name="Straight Arrow Connector 12">
            <a:extLst>
              <a:ext uri="{FF2B5EF4-FFF2-40B4-BE49-F238E27FC236}">
                <a16:creationId xmlns:a16="http://schemas.microsoft.com/office/drawing/2014/main" id="{BF9DC298-B128-97AD-70F9-1231AE9F90D0}"/>
              </a:ext>
            </a:extLst>
          </p:cNvPr>
          <p:cNvCxnSpPr>
            <a:cxnSpLocks/>
            <a:stCxn id="12" idx="2"/>
            <a:endCxn id="5" idx="0"/>
          </p:cNvCxnSpPr>
          <p:nvPr/>
        </p:nvCxnSpPr>
        <p:spPr>
          <a:xfrm flipH="1">
            <a:off x="7913217" y="5838096"/>
            <a:ext cx="1605" cy="49064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882BE91-5DEF-1BA4-9348-644D91733899}"/>
              </a:ext>
            </a:extLst>
          </p:cNvPr>
          <p:cNvSpPr txBox="1"/>
          <p:nvPr/>
        </p:nvSpPr>
        <p:spPr>
          <a:xfrm>
            <a:off x="4853387" y="5572644"/>
            <a:ext cx="481123" cy="261610"/>
          </a:xfrm>
          <a:prstGeom prst="rect">
            <a:avLst/>
          </a:prstGeom>
          <a:noFill/>
        </p:spPr>
        <p:txBody>
          <a:bodyPr wrap="square" rtlCol="0">
            <a:spAutoFit/>
          </a:bodyPr>
          <a:lstStyle/>
          <a:p>
            <a:r>
              <a:rPr lang="nl-NL" sz="1050"/>
              <a:t>No</a:t>
            </a:r>
          </a:p>
        </p:txBody>
      </p:sp>
      <p:sp>
        <p:nvSpPr>
          <p:cNvPr id="15" name="TextBox 14">
            <a:extLst>
              <a:ext uri="{FF2B5EF4-FFF2-40B4-BE49-F238E27FC236}">
                <a16:creationId xmlns:a16="http://schemas.microsoft.com/office/drawing/2014/main" id="{114E34D7-F9AA-AC7D-96D5-640E605AD48C}"/>
              </a:ext>
            </a:extLst>
          </p:cNvPr>
          <p:cNvSpPr txBox="1"/>
          <p:nvPr/>
        </p:nvSpPr>
        <p:spPr>
          <a:xfrm>
            <a:off x="4396342" y="6214538"/>
            <a:ext cx="425215" cy="261610"/>
          </a:xfrm>
          <a:prstGeom prst="rect">
            <a:avLst/>
          </a:prstGeom>
          <a:noFill/>
        </p:spPr>
        <p:txBody>
          <a:bodyPr wrap="square" rtlCol="0">
            <a:spAutoFit/>
          </a:bodyPr>
          <a:lstStyle/>
          <a:p>
            <a:r>
              <a:rPr lang="nl-NL" sz="1050"/>
              <a:t>Yes</a:t>
            </a:r>
          </a:p>
        </p:txBody>
      </p:sp>
      <p:sp>
        <p:nvSpPr>
          <p:cNvPr id="16" name="TextBox 15">
            <a:extLst>
              <a:ext uri="{FF2B5EF4-FFF2-40B4-BE49-F238E27FC236}">
                <a16:creationId xmlns:a16="http://schemas.microsoft.com/office/drawing/2014/main" id="{0F190EDF-4593-D03D-AC8C-BE871C76CA5F}"/>
              </a:ext>
            </a:extLst>
          </p:cNvPr>
          <p:cNvSpPr txBox="1"/>
          <p:nvPr/>
        </p:nvSpPr>
        <p:spPr>
          <a:xfrm>
            <a:off x="8118428" y="6396643"/>
            <a:ext cx="481123" cy="261610"/>
          </a:xfrm>
          <a:prstGeom prst="rect">
            <a:avLst/>
          </a:prstGeom>
          <a:noFill/>
        </p:spPr>
        <p:txBody>
          <a:bodyPr wrap="square" rtlCol="0">
            <a:spAutoFit/>
          </a:bodyPr>
          <a:lstStyle/>
          <a:p>
            <a:pPr algn="ctr"/>
            <a:r>
              <a:rPr lang="nl-NL" sz="1100"/>
              <a:t>End</a:t>
            </a:r>
          </a:p>
        </p:txBody>
      </p:sp>
      <p:sp>
        <p:nvSpPr>
          <p:cNvPr id="17" name="Rectangle: Rounded Corners 16">
            <a:extLst>
              <a:ext uri="{FF2B5EF4-FFF2-40B4-BE49-F238E27FC236}">
                <a16:creationId xmlns:a16="http://schemas.microsoft.com/office/drawing/2014/main" id="{406998B7-DF0A-7900-5B78-17B85CAF60CD}"/>
              </a:ext>
            </a:extLst>
          </p:cNvPr>
          <p:cNvSpPr/>
          <p:nvPr/>
        </p:nvSpPr>
        <p:spPr>
          <a:xfrm>
            <a:off x="7274948" y="2091622"/>
            <a:ext cx="1276538" cy="703908"/>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Design integration architecture; understand sources</a:t>
            </a:r>
          </a:p>
        </p:txBody>
      </p:sp>
      <p:sp>
        <p:nvSpPr>
          <p:cNvPr id="18" name="Rectangle: Rounded Corners 17">
            <a:extLst>
              <a:ext uri="{FF2B5EF4-FFF2-40B4-BE49-F238E27FC236}">
                <a16:creationId xmlns:a16="http://schemas.microsoft.com/office/drawing/2014/main" id="{60807BE3-F0E0-F67B-5554-E21904A2CFD5}"/>
              </a:ext>
            </a:extLst>
          </p:cNvPr>
          <p:cNvSpPr/>
          <p:nvPr/>
        </p:nvSpPr>
        <p:spPr>
          <a:xfrm>
            <a:off x="7274948" y="3010397"/>
            <a:ext cx="1276538" cy="717831"/>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Select integration tools and platforms</a:t>
            </a:r>
          </a:p>
        </p:txBody>
      </p:sp>
      <p:cxnSp>
        <p:nvCxnSpPr>
          <p:cNvPr id="19" name="Straight Arrow Connector 18">
            <a:extLst>
              <a:ext uri="{FF2B5EF4-FFF2-40B4-BE49-F238E27FC236}">
                <a16:creationId xmlns:a16="http://schemas.microsoft.com/office/drawing/2014/main" id="{3655E1EA-9474-BF70-1BFD-83C70BF9E16C}"/>
              </a:ext>
            </a:extLst>
          </p:cNvPr>
          <p:cNvCxnSpPr>
            <a:cxnSpLocks/>
            <a:stCxn id="17" idx="2"/>
            <a:endCxn id="18" idx="0"/>
          </p:cNvCxnSpPr>
          <p:nvPr/>
        </p:nvCxnSpPr>
        <p:spPr>
          <a:xfrm>
            <a:off x="7913217" y="2795530"/>
            <a:ext cx="0" cy="214867"/>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1E456F1B-D412-F126-6DFB-4190B99A1D4B}"/>
              </a:ext>
            </a:extLst>
          </p:cNvPr>
          <p:cNvSpPr/>
          <p:nvPr/>
        </p:nvSpPr>
        <p:spPr>
          <a:xfrm>
            <a:off x="7274948" y="3934132"/>
            <a:ext cx="1276538" cy="1061401"/>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050"/>
              <a:t>Pre-processing: Develop, test and deploy solution</a:t>
            </a:r>
          </a:p>
        </p:txBody>
      </p:sp>
      <p:cxnSp>
        <p:nvCxnSpPr>
          <p:cNvPr id="21" name="Straight Arrow Connector 20">
            <a:extLst>
              <a:ext uri="{FF2B5EF4-FFF2-40B4-BE49-F238E27FC236}">
                <a16:creationId xmlns:a16="http://schemas.microsoft.com/office/drawing/2014/main" id="{761D36B8-0BD3-8008-2B1D-1A911C20707D}"/>
              </a:ext>
            </a:extLst>
          </p:cNvPr>
          <p:cNvCxnSpPr>
            <a:cxnSpLocks/>
            <a:stCxn id="18" idx="2"/>
            <a:endCxn id="20" idx="0"/>
          </p:cNvCxnSpPr>
          <p:nvPr/>
        </p:nvCxnSpPr>
        <p:spPr>
          <a:xfrm>
            <a:off x="7913217" y="3728228"/>
            <a:ext cx="0" cy="20590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1DB6032-0FF9-25B9-FE0A-D7BB80CA3398}"/>
              </a:ext>
            </a:extLst>
          </p:cNvPr>
          <p:cNvCxnSpPr>
            <a:cxnSpLocks/>
            <a:stCxn id="20" idx="2"/>
            <a:endCxn id="12" idx="0"/>
          </p:cNvCxnSpPr>
          <p:nvPr/>
        </p:nvCxnSpPr>
        <p:spPr>
          <a:xfrm>
            <a:off x="7913217" y="4995533"/>
            <a:ext cx="1605" cy="23899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3E9758EF-15E1-E354-3C88-7DA0C3CBFCF2}"/>
              </a:ext>
            </a:extLst>
          </p:cNvPr>
          <p:cNvSpPr/>
          <p:nvPr/>
        </p:nvSpPr>
        <p:spPr>
          <a:xfrm>
            <a:off x="7274948" y="1289920"/>
            <a:ext cx="1269608" cy="603567"/>
          </a:xfrm>
          <a:prstGeom prst="roundRect">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50"/>
              <a:t>Define data gap</a:t>
            </a:r>
          </a:p>
        </p:txBody>
      </p:sp>
      <p:sp>
        <p:nvSpPr>
          <p:cNvPr id="24" name="Rectangle: Rounded Corners 23">
            <a:extLst>
              <a:ext uri="{FF2B5EF4-FFF2-40B4-BE49-F238E27FC236}">
                <a16:creationId xmlns:a16="http://schemas.microsoft.com/office/drawing/2014/main" id="{6AD5BBA2-8D31-C7D7-94DC-7E58F0CF6A76}"/>
              </a:ext>
            </a:extLst>
          </p:cNvPr>
          <p:cNvSpPr/>
          <p:nvPr/>
        </p:nvSpPr>
        <p:spPr>
          <a:xfrm>
            <a:off x="3712861" y="1283506"/>
            <a:ext cx="1276538" cy="603567"/>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050"/>
              <a:t>Define </a:t>
            </a:r>
          </a:p>
          <a:p>
            <a:pPr algn="ctr"/>
            <a:r>
              <a:rPr lang="en-GB" sz="1050"/>
              <a:t>data &amp; system requirements</a:t>
            </a:r>
          </a:p>
        </p:txBody>
      </p:sp>
      <p:cxnSp>
        <p:nvCxnSpPr>
          <p:cNvPr id="25" name="Straight Arrow Connector 24">
            <a:extLst>
              <a:ext uri="{FF2B5EF4-FFF2-40B4-BE49-F238E27FC236}">
                <a16:creationId xmlns:a16="http://schemas.microsoft.com/office/drawing/2014/main" id="{60422DBE-5BFA-849C-4574-4F23C3AD3B63}"/>
              </a:ext>
            </a:extLst>
          </p:cNvPr>
          <p:cNvCxnSpPr>
            <a:cxnSpLocks/>
            <a:stCxn id="24" idx="2"/>
            <a:endCxn id="2" idx="0"/>
          </p:cNvCxnSpPr>
          <p:nvPr/>
        </p:nvCxnSpPr>
        <p:spPr>
          <a:xfrm>
            <a:off x="4351130" y="1887073"/>
            <a:ext cx="0" cy="255105"/>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Oval 111">
            <a:extLst>
              <a:ext uri="{FF2B5EF4-FFF2-40B4-BE49-F238E27FC236}">
                <a16:creationId xmlns:a16="http://schemas.microsoft.com/office/drawing/2014/main" id="{7B5C4EA0-FC7A-D0A8-F0B6-B080A526B196}"/>
              </a:ext>
            </a:extLst>
          </p:cNvPr>
          <p:cNvSpPr/>
          <p:nvPr/>
        </p:nvSpPr>
        <p:spPr>
          <a:xfrm>
            <a:off x="3688597" y="5600946"/>
            <a:ext cx="1319115" cy="603567"/>
          </a:xfrm>
          <a:prstGeom prst="diamond">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900">
                <a:solidFill>
                  <a:schemeClr val="tx1"/>
                </a:solidFill>
              </a:rPr>
              <a:t>Goals achieved?</a:t>
            </a:r>
          </a:p>
        </p:txBody>
      </p:sp>
      <p:cxnSp>
        <p:nvCxnSpPr>
          <p:cNvPr id="27" name="Straight Arrow Connector 26">
            <a:extLst>
              <a:ext uri="{FF2B5EF4-FFF2-40B4-BE49-F238E27FC236}">
                <a16:creationId xmlns:a16="http://schemas.microsoft.com/office/drawing/2014/main" id="{5D5F5BB2-B503-F878-A918-07589D640681}"/>
              </a:ext>
            </a:extLst>
          </p:cNvPr>
          <p:cNvCxnSpPr>
            <a:cxnSpLocks/>
            <a:stCxn id="23" idx="2"/>
            <a:endCxn id="17" idx="0"/>
          </p:cNvCxnSpPr>
          <p:nvPr/>
        </p:nvCxnSpPr>
        <p:spPr>
          <a:xfrm>
            <a:off x="7909752" y="1893487"/>
            <a:ext cx="3465" cy="198135"/>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CC038646-9D3D-EFB6-15EA-8EC668D0D819}"/>
              </a:ext>
            </a:extLst>
          </p:cNvPr>
          <p:cNvSpPr txBox="1"/>
          <p:nvPr/>
        </p:nvSpPr>
        <p:spPr>
          <a:xfrm>
            <a:off x="1035986" y="3588872"/>
            <a:ext cx="1710269" cy="523220"/>
          </a:xfrm>
          <a:prstGeom prst="rect">
            <a:avLst/>
          </a:prstGeom>
          <a:noFill/>
        </p:spPr>
        <p:txBody>
          <a:bodyPr wrap="square" anchor="ctr">
            <a:spAutoFit/>
          </a:bodyPr>
          <a:lstStyle/>
          <a:p>
            <a:pPr algn="ctr"/>
            <a:r>
              <a:rPr lang="nl-NL" sz="2800" kern="100" err="1">
                <a:effectLst/>
                <a:ea typeface="Aptos" panose="020B0004020202020204" pitchFamily="34" charset="0"/>
                <a:cs typeface="Times New Roman" panose="02020603050405020304" pitchFamily="18" charset="0"/>
              </a:rPr>
              <a:t>Extend</a:t>
            </a:r>
            <a:endParaRPr lang="nl-NL" sz="2800" kern="100">
              <a:effectLst/>
              <a:ea typeface="Aptos" panose="020B0004020202020204" pitchFamily="34" charset="0"/>
              <a:cs typeface="Times New Roman" panose="02020603050405020304" pitchFamily="18" charset="0"/>
            </a:endParaRPr>
          </a:p>
        </p:txBody>
      </p:sp>
      <p:sp>
        <p:nvSpPr>
          <p:cNvPr id="28" name="Flowchart: Document 27">
            <a:extLst>
              <a:ext uri="{FF2B5EF4-FFF2-40B4-BE49-F238E27FC236}">
                <a16:creationId xmlns:a16="http://schemas.microsoft.com/office/drawing/2014/main" id="{9FE9483B-A8A7-CF3B-7D00-C060183D01FA}"/>
              </a:ext>
            </a:extLst>
          </p:cNvPr>
          <p:cNvSpPr/>
          <p:nvPr/>
        </p:nvSpPr>
        <p:spPr>
          <a:xfrm>
            <a:off x="4734841" y="468493"/>
            <a:ext cx="2945271" cy="443620"/>
          </a:xfrm>
          <a:prstGeom prst="flowChartDocumen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nl-NL" sz="1200" b="1">
                <a:solidFill>
                  <a:prstClr val="black"/>
                </a:solidFill>
                <a:latin typeface="Calibri" panose="020F0502020204030204"/>
              </a:rPr>
              <a:t>Integrate</a:t>
            </a:r>
          </a:p>
        </p:txBody>
      </p:sp>
      <p:sp>
        <p:nvSpPr>
          <p:cNvPr id="3" name="TextBox 2">
            <a:extLst>
              <a:ext uri="{FF2B5EF4-FFF2-40B4-BE49-F238E27FC236}">
                <a16:creationId xmlns:a16="http://schemas.microsoft.com/office/drawing/2014/main" id="{6F4EDFDF-3AE8-26E3-2997-1CFE223FE246}"/>
              </a:ext>
            </a:extLst>
          </p:cNvPr>
          <p:cNvSpPr txBox="1"/>
          <p:nvPr/>
        </p:nvSpPr>
        <p:spPr>
          <a:xfrm>
            <a:off x="9520713" y="3588872"/>
            <a:ext cx="1710269" cy="523220"/>
          </a:xfrm>
          <a:prstGeom prst="rect">
            <a:avLst/>
          </a:prstGeom>
          <a:noFill/>
        </p:spPr>
        <p:txBody>
          <a:bodyPr wrap="square" anchor="ctr">
            <a:spAutoFit/>
          </a:bodyPr>
          <a:lstStyle/>
          <a:p>
            <a:pPr algn="ctr"/>
            <a:r>
              <a:rPr lang="nl-NL" sz="2800" kern="100" err="1">
                <a:effectLst/>
                <a:ea typeface="Aptos" panose="020B0004020202020204" pitchFamily="34" charset="0"/>
                <a:cs typeface="Times New Roman" panose="02020603050405020304" pitchFamily="18" charset="0"/>
              </a:rPr>
              <a:t>Integrate</a:t>
            </a:r>
            <a:endParaRPr lang="nl-NL" sz="2800" kern="100">
              <a:effectLst/>
              <a:ea typeface="Aptos" panose="020B0004020202020204" pitchFamily="34" charset="0"/>
              <a:cs typeface="Times New Roman" panose="02020603050405020304" pitchFamily="18" charset="0"/>
            </a:endParaRPr>
          </a:p>
        </p:txBody>
      </p:sp>
      <p:cxnSp>
        <p:nvCxnSpPr>
          <p:cNvPr id="29" name="Straight Connector 28">
            <a:extLst>
              <a:ext uri="{FF2B5EF4-FFF2-40B4-BE49-F238E27FC236}">
                <a16:creationId xmlns:a16="http://schemas.microsoft.com/office/drawing/2014/main" id="{68E5307D-682F-E5D8-522E-7379D6290FBD}"/>
              </a:ext>
            </a:extLst>
          </p:cNvPr>
          <p:cNvCxnSpPr/>
          <p:nvPr/>
        </p:nvCxnSpPr>
        <p:spPr>
          <a:xfrm flipH="1">
            <a:off x="2013739" y="1589442"/>
            <a:ext cx="1323191" cy="1839558"/>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F181756-CA97-DE6B-B68C-F8269FDA2DDD}"/>
              </a:ext>
            </a:extLst>
          </p:cNvPr>
          <p:cNvCxnSpPr>
            <a:cxnSpLocks/>
          </p:cNvCxnSpPr>
          <p:nvPr/>
        </p:nvCxnSpPr>
        <p:spPr>
          <a:xfrm flipH="1" flipV="1">
            <a:off x="2013739" y="4561409"/>
            <a:ext cx="1353973" cy="1691442"/>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F8EB206-DCC1-B3F6-FEF9-83032E369A3F}"/>
              </a:ext>
            </a:extLst>
          </p:cNvPr>
          <p:cNvCxnSpPr>
            <a:cxnSpLocks/>
          </p:cNvCxnSpPr>
          <p:nvPr/>
        </p:nvCxnSpPr>
        <p:spPr>
          <a:xfrm>
            <a:off x="8936751" y="1591704"/>
            <a:ext cx="1222230" cy="1842081"/>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4447939-C838-8039-9C21-19DE222B07A6}"/>
              </a:ext>
            </a:extLst>
          </p:cNvPr>
          <p:cNvCxnSpPr>
            <a:cxnSpLocks/>
          </p:cNvCxnSpPr>
          <p:nvPr/>
        </p:nvCxnSpPr>
        <p:spPr>
          <a:xfrm flipV="1">
            <a:off x="8991771" y="4566194"/>
            <a:ext cx="1167210" cy="1686657"/>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7388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97308-199E-BD24-C4A2-E9C41ADE952B}"/>
            </a:ext>
          </a:extLst>
        </p:cNvPr>
        <p:cNvGrpSpPr/>
        <p:nvPr/>
      </p:nvGrpSpPr>
      <p:grpSpPr>
        <a:xfrm>
          <a:off x="0" y="0"/>
          <a:ext cx="0" cy="0"/>
          <a:chOff x="0" y="0"/>
          <a:chExt cx="0" cy="0"/>
        </a:xfrm>
      </p:grpSpPr>
      <p:sp>
        <p:nvSpPr>
          <p:cNvPr id="7" name="Rechthoek 2">
            <a:extLst>
              <a:ext uri="{FF2B5EF4-FFF2-40B4-BE49-F238E27FC236}">
                <a16:creationId xmlns:a16="http://schemas.microsoft.com/office/drawing/2014/main" id="{77F75DBE-B86B-67D2-2804-909622F4E271}"/>
              </a:ext>
            </a:extLst>
          </p:cNvPr>
          <p:cNvSpPr/>
          <p:nvPr/>
        </p:nvSpPr>
        <p:spPr>
          <a:xfrm>
            <a:off x="0" y="367709"/>
            <a:ext cx="12192000" cy="648070"/>
          </a:xfrm>
          <a:prstGeom prst="rect">
            <a:avLst/>
          </a:prstGeom>
          <a:solidFill>
            <a:srgbClr val="ED7D31"/>
          </a:solidFill>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r>
              <a:rPr lang="nl-NL" sz="3200">
                <a:solidFill>
                  <a:prstClr val="white"/>
                </a:solidFill>
                <a:latin typeface="Calibri" panose="020F0502020204030204"/>
              </a:rPr>
              <a:t>	</a:t>
            </a:r>
            <a:r>
              <a:rPr lang="nl-NL" sz="3200" err="1">
                <a:solidFill>
                  <a:prstClr val="white"/>
                </a:solidFill>
                <a:latin typeface="Calibri" panose="020F0502020204030204"/>
              </a:rPr>
              <a:t>Define</a:t>
            </a:r>
            <a:r>
              <a:rPr lang="nl-NL" sz="3200">
                <a:solidFill>
                  <a:prstClr val="white"/>
                </a:solidFill>
                <a:latin typeface="Calibri" panose="020F0502020204030204"/>
              </a:rPr>
              <a:t> data &amp; system requirements</a:t>
            </a:r>
            <a:endParaRPr lang="en-US" sz="3200">
              <a:solidFill>
                <a:prstClr val="white"/>
              </a:solidFill>
              <a:latin typeface="Calibri" panose="020F0502020204030204"/>
            </a:endParaRPr>
          </a:p>
        </p:txBody>
      </p:sp>
      <p:sp>
        <p:nvSpPr>
          <p:cNvPr id="12" name="TextBox 11">
            <a:extLst>
              <a:ext uri="{FF2B5EF4-FFF2-40B4-BE49-F238E27FC236}">
                <a16:creationId xmlns:a16="http://schemas.microsoft.com/office/drawing/2014/main" id="{E8823315-6555-8592-70DE-A418C5BFBC20}"/>
              </a:ext>
            </a:extLst>
          </p:cNvPr>
          <p:cNvSpPr txBox="1"/>
          <p:nvPr/>
        </p:nvSpPr>
        <p:spPr>
          <a:xfrm>
            <a:off x="551316" y="1890505"/>
            <a:ext cx="7862538" cy="3647152"/>
          </a:xfrm>
          <a:prstGeom prst="rect">
            <a:avLst/>
          </a:prstGeom>
          <a:noFill/>
        </p:spPr>
        <p:txBody>
          <a:bodyPr wrap="square" rtlCol="0" anchor="ctr">
            <a:spAutoFit/>
          </a:bodyPr>
          <a:lstStyle/>
          <a:p>
            <a:r>
              <a:rPr lang="en-GB" b="1"/>
              <a:t>What </a:t>
            </a:r>
          </a:p>
          <a:p>
            <a:r>
              <a:rPr lang="en-US"/>
              <a:t>Questions to ask:</a:t>
            </a:r>
          </a:p>
          <a:p>
            <a:pPr marL="285750" indent="-285750">
              <a:buFont typeface="Arial" panose="020B0604020202020204" pitchFamily="34" charset="0"/>
              <a:buChar char="•"/>
            </a:pPr>
            <a:r>
              <a:rPr lang="en-US"/>
              <a:t>Which type of sensors/actuators need to be installed?</a:t>
            </a:r>
          </a:p>
          <a:p>
            <a:pPr marL="285750" indent="-285750">
              <a:buFont typeface="Arial" panose="020B0604020202020204" pitchFamily="34" charset="0"/>
              <a:buChar char="•"/>
            </a:pPr>
            <a:r>
              <a:rPr lang="en-US"/>
              <a:t>Which </a:t>
            </a:r>
            <a:r>
              <a:rPr lang="en-US" kern="100">
                <a:cs typeface="Times New Roman" panose="02020603050405020304" pitchFamily="18" charset="0"/>
              </a:rPr>
              <a:t>communication</a:t>
            </a:r>
            <a:r>
              <a:rPr lang="en-US"/>
              <a:t> protocol do these sensors use?</a:t>
            </a:r>
          </a:p>
          <a:p>
            <a:pPr marL="285750" indent="-285750">
              <a:buFont typeface="Arial" panose="020B0604020202020204" pitchFamily="34" charset="0"/>
              <a:buChar char="•"/>
            </a:pPr>
            <a:r>
              <a:rPr lang="en-US"/>
              <a:t>Which communication protocols are supported by my BMS?</a:t>
            </a:r>
          </a:p>
          <a:p>
            <a:pPr marL="285750" indent="-285750">
              <a:buFont typeface="Arial" panose="020B0604020202020204" pitchFamily="34" charset="0"/>
              <a:buChar char="•"/>
            </a:pPr>
            <a:r>
              <a:rPr lang="en-US"/>
              <a:t>What is the measurement frequency?</a:t>
            </a:r>
          </a:p>
          <a:p>
            <a:pPr>
              <a:spcBef>
                <a:spcPts val="600"/>
              </a:spcBef>
            </a:pPr>
            <a:endParaRPr lang="en-GB" b="1"/>
          </a:p>
          <a:p>
            <a:r>
              <a:rPr lang="en-GB" b="1"/>
              <a:t>Why </a:t>
            </a:r>
          </a:p>
          <a:p>
            <a:r>
              <a:rPr lang="en-GB"/>
              <a:t>System requirements and data requirements</a:t>
            </a:r>
          </a:p>
          <a:p>
            <a:pPr lvl="0">
              <a:spcBef>
                <a:spcPts val="600"/>
              </a:spcBef>
              <a:tabLst>
                <a:tab pos="457200" algn="l"/>
              </a:tabLst>
            </a:pPr>
            <a:endParaRPr lang="en-GB" b="1"/>
          </a:p>
          <a:p>
            <a:pPr lvl="0">
              <a:spcBef>
                <a:spcPts val="600"/>
              </a:spcBef>
              <a:tabLst>
                <a:tab pos="457200" algn="l"/>
              </a:tabLst>
            </a:pPr>
            <a:r>
              <a:rPr lang="en-GB" b="1"/>
              <a:t>Who</a:t>
            </a:r>
          </a:p>
          <a:p>
            <a:pPr lvl="0">
              <a:tabLst>
                <a:tab pos="457200" algn="l"/>
              </a:tabLst>
            </a:pPr>
            <a:r>
              <a:rPr lang="en-GB"/>
              <a:t>Product developers and consultants, </a:t>
            </a:r>
            <a:r>
              <a:rPr lang="en-US"/>
              <a:t>building and facility managers</a:t>
            </a:r>
          </a:p>
        </p:txBody>
      </p:sp>
      <p:sp>
        <p:nvSpPr>
          <p:cNvPr id="13" name="Rectangle: Rounded Corners 12">
            <a:extLst>
              <a:ext uri="{FF2B5EF4-FFF2-40B4-BE49-F238E27FC236}">
                <a16:creationId xmlns:a16="http://schemas.microsoft.com/office/drawing/2014/main" id="{F0F10850-A7EA-AB71-69BB-2F542C0C5E21}"/>
              </a:ext>
            </a:extLst>
          </p:cNvPr>
          <p:cNvSpPr/>
          <p:nvPr/>
        </p:nvSpPr>
        <p:spPr>
          <a:xfrm>
            <a:off x="9048657" y="2158026"/>
            <a:ext cx="1276538" cy="603567"/>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Determine plan to fill the data gap</a:t>
            </a:r>
          </a:p>
        </p:txBody>
      </p:sp>
      <p:sp>
        <p:nvSpPr>
          <p:cNvPr id="16" name="Oval 15">
            <a:extLst>
              <a:ext uri="{FF2B5EF4-FFF2-40B4-BE49-F238E27FC236}">
                <a16:creationId xmlns:a16="http://schemas.microsoft.com/office/drawing/2014/main" id="{1CBB104E-2E94-AB07-CC89-64BBD15448A1}"/>
              </a:ext>
            </a:extLst>
          </p:cNvPr>
          <p:cNvSpPr/>
          <p:nvPr/>
        </p:nvSpPr>
        <p:spPr>
          <a:xfrm>
            <a:off x="11115097" y="6344588"/>
            <a:ext cx="481123" cy="44362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sz="1200" b="1"/>
          </a:p>
        </p:txBody>
      </p:sp>
      <p:sp>
        <p:nvSpPr>
          <p:cNvPr id="17" name="Rectangle: Rounded Corners 16">
            <a:extLst>
              <a:ext uri="{FF2B5EF4-FFF2-40B4-BE49-F238E27FC236}">
                <a16:creationId xmlns:a16="http://schemas.microsoft.com/office/drawing/2014/main" id="{2376E36A-FFD2-1B82-F7AC-28E55774694C}"/>
              </a:ext>
            </a:extLst>
          </p:cNvPr>
          <p:cNvSpPr/>
          <p:nvPr/>
        </p:nvSpPr>
        <p:spPr>
          <a:xfrm>
            <a:off x="9048657" y="2992457"/>
            <a:ext cx="1276538" cy="603567"/>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050"/>
              <a:t>Data strategy implementation</a:t>
            </a:r>
          </a:p>
        </p:txBody>
      </p:sp>
      <p:cxnSp>
        <p:nvCxnSpPr>
          <p:cNvPr id="19" name="Straight Arrow Connector 18">
            <a:extLst>
              <a:ext uri="{FF2B5EF4-FFF2-40B4-BE49-F238E27FC236}">
                <a16:creationId xmlns:a16="http://schemas.microsoft.com/office/drawing/2014/main" id="{E69F4790-DB29-D0CC-901C-C51B137D2BF8}"/>
              </a:ext>
            </a:extLst>
          </p:cNvPr>
          <p:cNvCxnSpPr>
            <a:cxnSpLocks/>
            <a:stCxn id="13" idx="2"/>
            <a:endCxn id="17" idx="0"/>
          </p:cNvCxnSpPr>
          <p:nvPr/>
        </p:nvCxnSpPr>
        <p:spPr>
          <a:xfrm>
            <a:off x="9686926" y="2761593"/>
            <a:ext cx="0" cy="23086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9E6E51C-87D6-D689-FB25-12540624906E}"/>
              </a:ext>
            </a:extLst>
          </p:cNvPr>
          <p:cNvCxnSpPr>
            <a:cxnSpLocks/>
            <a:stCxn id="17" idx="2"/>
            <a:endCxn id="53" idx="0"/>
          </p:cNvCxnSpPr>
          <p:nvPr/>
        </p:nvCxnSpPr>
        <p:spPr>
          <a:xfrm flipH="1">
            <a:off x="9683951" y="3596024"/>
            <a:ext cx="2975" cy="202077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4C52C935-B9BD-D657-C9C1-8D93EBCD3EF0}"/>
              </a:ext>
            </a:extLst>
          </p:cNvPr>
          <p:cNvCxnSpPr>
            <a:cxnSpLocks/>
            <a:stCxn id="53" idx="2"/>
            <a:endCxn id="16" idx="2"/>
          </p:cNvCxnSpPr>
          <p:nvPr/>
        </p:nvCxnSpPr>
        <p:spPr>
          <a:xfrm rot="16200000" flipH="1">
            <a:off x="10226506" y="5677806"/>
            <a:ext cx="346037" cy="1431146"/>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E72B1971-4173-41EE-244F-26605B2B3633}"/>
              </a:ext>
            </a:extLst>
          </p:cNvPr>
          <p:cNvCxnSpPr>
            <a:cxnSpLocks/>
            <a:stCxn id="53" idx="3"/>
            <a:endCxn id="34" idx="1"/>
          </p:cNvCxnSpPr>
          <p:nvPr/>
        </p:nvCxnSpPr>
        <p:spPr>
          <a:xfrm flipV="1">
            <a:off x="10343508" y="1607552"/>
            <a:ext cx="373882" cy="4311026"/>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94413AA4-17E9-03D1-0760-1F756CA3F59A}"/>
              </a:ext>
            </a:extLst>
          </p:cNvPr>
          <p:cNvSpPr/>
          <p:nvPr/>
        </p:nvSpPr>
        <p:spPr>
          <a:xfrm>
            <a:off x="10718995" y="5250377"/>
            <a:ext cx="1276538" cy="603567"/>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Build application logic</a:t>
            </a:r>
          </a:p>
        </p:txBody>
      </p:sp>
      <p:cxnSp>
        <p:nvCxnSpPr>
          <p:cNvPr id="24" name="Straight Arrow Connector 23">
            <a:extLst>
              <a:ext uri="{FF2B5EF4-FFF2-40B4-BE49-F238E27FC236}">
                <a16:creationId xmlns:a16="http://schemas.microsoft.com/office/drawing/2014/main" id="{DAC21274-43D3-E70C-AA82-C2634945F26C}"/>
              </a:ext>
            </a:extLst>
          </p:cNvPr>
          <p:cNvCxnSpPr>
            <a:cxnSpLocks/>
            <a:stCxn id="23" idx="2"/>
            <a:endCxn id="16" idx="0"/>
          </p:cNvCxnSpPr>
          <p:nvPr/>
        </p:nvCxnSpPr>
        <p:spPr>
          <a:xfrm flipH="1">
            <a:off x="11355659" y="5853944"/>
            <a:ext cx="1605" cy="49064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64F1FA2-D931-8AB8-C05B-51D4E86E8AAD}"/>
              </a:ext>
            </a:extLst>
          </p:cNvPr>
          <p:cNvSpPr txBox="1"/>
          <p:nvPr/>
        </p:nvSpPr>
        <p:spPr>
          <a:xfrm>
            <a:off x="10189183" y="5588492"/>
            <a:ext cx="481123" cy="261610"/>
          </a:xfrm>
          <a:prstGeom prst="rect">
            <a:avLst/>
          </a:prstGeom>
          <a:noFill/>
        </p:spPr>
        <p:txBody>
          <a:bodyPr wrap="square" rtlCol="0">
            <a:spAutoFit/>
          </a:bodyPr>
          <a:lstStyle/>
          <a:p>
            <a:r>
              <a:rPr lang="nl-NL" sz="1050"/>
              <a:t>No</a:t>
            </a:r>
          </a:p>
        </p:txBody>
      </p:sp>
      <p:sp>
        <p:nvSpPr>
          <p:cNvPr id="26" name="TextBox 25">
            <a:extLst>
              <a:ext uri="{FF2B5EF4-FFF2-40B4-BE49-F238E27FC236}">
                <a16:creationId xmlns:a16="http://schemas.microsoft.com/office/drawing/2014/main" id="{57681FEA-CE52-FA9B-A42D-F711AD5E700E}"/>
              </a:ext>
            </a:extLst>
          </p:cNvPr>
          <p:cNvSpPr txBox="1"/>
          <p:nvPr/>
        </p:nvSpPr>
        <p:spPr>
          <a:xfrm>
            <a:off x="9732138" y="6230386"/>
            <a:ext cx="425215" cy="261610"/>
          </a:xfrm>
          <a:prstGeom prst="rect">
            <a:avLst/>
          </a:prstGeom>
          <a:noFill/>
        </p:spPr>
        <p:txBody>
          <a:bodyPr wrap="square" rtlCol="0">
            <a:spAutoFit/>
          </a:bodyPr>
          <a:lstStyle/>
          <a:p>
            <a:r>
              <a:rPr lang="nl-NL" sz="1050"/>
              <a:t>Yes</a:t>
            </a:r>
          </a:p>
        </p:txBody>
      </p:sp>
      <p:sp>
        <p:nvSpPr>
          <p:cNvPr id="27" name="TextBox 26">
            <a:extLst>
              <a:ext uri="{FF2B5EF4-FFF2-40B4-BE49-F238E27FC236}">
                <a16:creationId xmlns:a16="http://schemas.microsoft.com/office/drawing/2014/main" id="{177A71CC-B26D-FD76-4384-E3714BF3C89B}"/>
              </a:ext>
            </a:extLst>
          </p:cNvPr>
          <p:cNvSpPr txBox="1"/>
          <p:nvPr/>
        </p:nvSpPr>
        <p:spPr>
          <a:xfrm>
            <a:off x="11560870" y="6412491"/>
            <a:ext cx="481123" cy="261610"/>
          </a:xfrm>
          <a:prstGeom prst="rect">
            <a:avLst/>
          </a:prstGeom>
          <a:noFill/>
        </p:spPr>
        <p:txBody>
          <a:bodyPr wrap="square" rtlCol="0">
            <a:spAutoFit/>
          </a:bodyPr>
          <a:lstStyle/>
          <a:p>
            <a:pPr algn="ctr"/>
            <a:r>
              <a:rPr lang="nl-NL" sz="1100"/>
              <a:t>End</a:t>
            </a:r>
          </a:p>
        </p:txBody>
      </p:sp>
      <p:sp>
        <p:nvSpPr>
          <p:cNvPr id="28" name="Rectangle: Rounded Corners 27">
            <a:extLst>
              <a:ext uri="{FF2B5EF4-FFF2-40B4-BE49-F238E27FC236}">
                <a16:creationId xmlns:a16="http://schemas.microsoft.com/office/drawing/2014/main" id="{85D6784C-E626-038C-B84C-135888E2DA70}"/>
              </a:ext>
            </a:extLst>
          </p:cNvPr>
          <p:cNvSpPr/>
          <p:nvPr/>
        </p:nvSpPr>
        <p:spPr>
          <a:xfrm>
            <a:off x="10717390" y="2107470"/>
            <a:ext cx="1276538" cy="703908"/>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Design integration architecture; understand sources</a:t>
            </a:r>
          </a:p>
        </p:txBody>
      </p:sp>
      <p:sp>
        <p:nvSpPr>
          <p:cNvPr id="29" name="Rectangle: Rounded Corners 28">
            <a:extLst>
              <a:ext uri="{FF2B5EF4-FFF2-40B4-BE49-F238E27FC236}">
                <a16:creationId xmlns:a16="http://schemas.microsoft.com/office/drawing/2014/main" id="{4817B3ED-5C1A-D608-EC2F-42D11C408C4D}"/>
              </a:ext>
            </a:extLst>
          </p:cNvPr>
          <p:cNvSpPr/>
          <p:nvPr/>
        </p:nvSpPr>
        <p:spPr>
          <a:xfrm>
            <a:off x="10717390" y="3026245"/>
            <a:ext cx="1276538" cy="717831"/>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Select integration tools and platforms</a:t>
            </a:r>
          </a:p>
        </p:txBody>
      </p:sp>
      <p:cxnSp>
        <p:nvCxnSpPr>
          <p:cNvPr id="30" name="Straight Arrow Connector 29">
            <a:extLst>
              <a:ext uri="{FF2B5EF4-FFF2-40B4-BE49-F238E27FC236}">
                <a16:creationId xmlns:a16="http://schemas.microsoft.com/office/drawing/2014/main" id="{76EB1F57-E890-A1DF-3A6A-77A561C986ED}"/>
              </a:ext>
            </a:extLst>
          </p:cNvPr>
          <p:cNvCxnSpPr>
            <a:cxnSpLocks/>
            <a:stCxn id="28" idx="2"/>
            <a:endCxn id="29" idx="0"/>
          </p:cNvCxnSpPr>
          <p:nvPr/>
        </p:nvCxnSpPr>
        <p:spPr>
          <a:xfrm>
            <a:off x="11355659" y="2811378"/>
            <a:ext cx="0" cy="214867"/>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CE2A86B3-C89C-58AF-F221-490894E0BBA8}"/>
              </a:ext>
            </a:extLst>
          </p:cNvPr>
          <p:cNvSpPr/>
          <p:nvPr/>
        </p:nvSpPr>
        <p:spPr>
          <a:xfrm>
            <a:off x="10717390" y="3949980"/>
            <a:ext cx="1276538" cy="1061401"/>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050"/>
              <a:t>Pre-processing: Develop, test and deploy solution</a:t>
            </a:r>
          </a:p>
        </p:txBody>
      </p:sp>
      <p:cxnSp>
        <p:nvCxnSpPr>
          <p:cNvPr id="32" name="Straight Arrow Connector 31">
            <a:extLst>
              <a:ext uri="{FF2B5EF4-FFF2-40B4-BE49-F238E27FC236}">
                <a16:creationId xmlns:a16="http://schemas.microsoft.com/office/drawing/2014/main" id="{DE586999-AECE-1785-1F1A-7D319C49EFC4}"/>
              </a:ext>
            </a:extLst>
          </p:cNvPr>
          <p:cNvCxnSpPr>
            <a:cxnSpLocks/>
            <a:stCxn id="29" idx="2"/>
            <a:endCxn id="31" idx="0"/>
          </p:cNvCxnSpPr>
          <p:nvPr/>
        </p:nvCxnSpPr>
        <p:spPr>
          <a:xfrm>
            <a:off x="11355659" y="3744076"/>
            <a:ext cx="0" cy="20590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2B71505-6413-077D-EB32-71E273598D4F}"/>
              </a:ext>
            </a:extLst>
          </p:cNvPr>
          <p:cNvCxnSpPr>
            <a:cxnSpLocks/>
            <a:stCxn id="31" idx="2"/>
            <a:endCxn id="23" idx="0"/>
          </p:cNvCxnSpPr>
          <p:nvPr/>
        </p:nvCxnSpPr>
        <p:spPr>
          <a:xfrm>
            <a:off x="11355659" y="5011381"/>
            <a:ext cx="1605" cy="23899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D2561BCD-3A67-59E6-6124-5A3FB689E366}"/>
              </a:ext>
            </a:extLst>
          </p:cNvPr>
          <p:cNvSpPr/>
          <p:nvPr/>
        </p:nvSpPr>
        <p:spPr>
          <a:xfrm>
            <a:off x="10717390" y="1305768"/>
            <a:ext cx="1269608" cy="603567"/>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50" err="1"/>
              <a:t>Define</a:t>
            </a:r>
            <a:r>
              <a:rPr lang="nl-NL" sz="1050"/>
              <a:t> data gap</a:t>
            </a:r>
          </a:p>
        </p:txBody>
      </p:sp>
      <p:sp>
        <p:nvSpPr>
          <p:cNvPr id="35" name="Rectangle: Rounded Corners 34">
            <a:extLst>
              <a:ext uri="{FF2B5EF4-FFF2-40B4-BE49-F238E27FC236}">
                <a16:creationId xmlns:a16="http://schemas.microsoft.com/office/drawing/2014/main" id="{BB03FDE5-9BBC-2BEB-0E13-1BF5266E065E}"/>
              </a:ext>
            </a:extLst>
          </p:cNvPr>
          <p:cNvSpPr/>
          <p:nvPr/>
        </p:nvSpPr>
        <p:spPr>
          <a:xfrm>
            <a:off x="9048657" y="1299354"/>
            <a:ext cx="1276538" cy="603567"/>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050"/>
              <a:t>Define </a:t>
            </a:r>
          </a:p>
          <a:p>
            <a:pPr algn="ctr"/>
            <a:r>
              <a:rPr lang="en-GB" sz="1050"/>
              <a:t>data &amp; system requirements</a:t>
            </a:r>
          </a:p>
        </p:txBody>
      </p:sp>
      <p:cxnSp>
        <p:nvCxnSpPr>
          <p:cNvPr id="52" name="Straight Arrow Connector 51">
            <a:extLst>
              <a:ext uri="{FF2B5EF4-FFF2-40B4-BE49-F238E27FC236}">
                <a16:creationId xmlns:a16="http://schemas.microsoft.com/office/drawing/2014/main" id="{6EB80DC1-EB59-7D64-6F38-C23A1C8FDF2A}"/>
              </a:ext>
            </a:extLst>
          </p:cNvPr>
          <p:cNvCxnSpPr>
            <a:cxnSpLocks/>
            <a:stCxn id="35" idx="2"/>
            <a:endCxn id="13" idx="0"/>
          </p:cNvCxnSpPr>
          <p:nvPr/>
        </p:nvCxnSpPr>
        <p:spPr>
          <a:xfrm>
            <a:off x="9686926" y="1902921"/>
            <a:ext cx="0" cy="255105"/>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3" name="Oval 111">
            <a:extLst>
              <a:ext uri="{FF2B5EF4-FFF2-40B4-BE49-F238E27FC236}">
                <a16:creationId xmlns:a16="http://schemas.microsoft.com/office/drawing/2014/main" id="{F1BC6943-B948-AA4A-43BF-DBDBF082E1F1}"/>
              </a:ext>
            </a:extLst>
          </p:cNvPr>
          <p:cNvSpPr/>
          <p:nvPr/>
        </p:nvSpPr>
        <p:spPr>
          <a:xfrm>
            <a:off x="9024393" y="5616794"/>
            <a:ext cx="1319115" cy="603567"/>
          </a:xfrm>
          <a:prstGeom prst="diamond">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900">
                <a:solidFill>
                  <a:schemeClr val="tx1"/>
                </a:solidFill>
              </a:rPr>
              <a:t>Goals achieved?</a:t>
            </a:r>
          </a:p>
        </p:txBody>
      </p:sp>
      <p:cxnSp>
        <p:nvCxnSpPr>
          <p:cNvPr id="54" name="Straight Arrow Connector 53">
            <a:extLst>
              <a:ext uri="{FF2B5EF4-FFF2-40B4-BE49-F238E27FC236}">
                <a16:creationId xmlns:a16="http://schemas.microsoft.com/office/drawing/2014/main" id="{7AE77905-971E-305A-156C-D9C8A0606A11}"/>
              </a:ext>
            </a:extLst>
          </p:cNvPr>
          <p:cNvCxnSpPr>
            <a:cxnSpLocks/>
            <a:stCxn id="34" idx="2"/>
            <a:endCxn id="28" idx="0"/>
          </p:cNvCxnSpPr>
          <p:nvPr/>
        </p:nvCxnSpPr>
        <p:spPr>
          <a:xfrm>
            <a:off x="11352194" y="1909335"/>
            <a:ext cx="3465" cy="198135"/>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Flowchart: Document 1">
            <a:extLst>
              <a:ext uri="{FF2B5EF4-FFF2-40B4-BE49-F238E27FC236}">
                <a16:creationId xmlns:a16="http://schemas.microsoft.com/office/drawing/2014/main" id="{3D9BF626-B1AC-FAF8-F890-845D8E2BFBDE}"/>
              </a:ext>
            </a:extLst>
          </p:cNvPr>
          <p:cNvSpPr/>
          <p:nvPr/>
        </p:nvSpPr>
        <p:spPr>
          <a:xfrm>
            <a:off x="9048657" y="484341"/>
            <a:ext cx="2945271" cy="443620"/>
          </a:xfrm>
          <a:prstGeom prst="flowChartDocumen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nl-NL" sz="1200" b="1">
                <a:solidFill>
                  <a:prstClr val="black"/>
                </a:solidFill>
                <a:latin typeface="Calibri" panose="020F0502020204030204"/>
              </a:rPr>
              <a:t>Integrate</a:t>
            </a:r>
          </a:p>
        </p:txBody>
      </p:sp>
    </p:spTree>
    <p:extLst>
      <p:ext uri="{BB962C8B-B14F-4D97-AF65-F5344CB8AC3E}">
        <p14:creationId xmlns:p14="http://schemas.microsoft.com/office/powerpoint/2010/main" val="969521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97308-199E-BD24-C4A2-E9C41ADE952B}"/>
            </a:ext>
          </a:extLst>
        </p:cNvPr>
        <p:cNvGrpSpPr/>
        <p:nvPr/>
      </p:nvGrpSpPr>
      <p:grpSpPr>
        <a:xfrm>
          <a:off x="0" y="0"/>
          <a:ext cx="0" cy="0"/>
          <a:chOff x="0" y="0"/>
          <a:chExt cx="0" cy="0"/>
        </a:xfrm>
      </p:grpSpPr>
      <p:sp>
        <p:nvSpPr>
          <p:cNvPr id="7" name="Rechthoek 2">
            <a:extLst>
              <a:ext uri="{FF2B5EF4-FFF2-40B4-BE49-F238E27FC236}">
                <a16:creationId xmlns:a16="http://schemas.microsoft.com/office/drawing/2014/main" id="{77F75DBE-B86B-67D2-2804-909622F4E271}"/>
              </a:ext>
            </a:extLst>
          </p:cNvPr>
          <p:cNvSpPr/>
          <p:nvPr/>
        </p:nvSpPr>
        <p:spPr>
          <a:xfrm>
            <a:off x="0" y="367709"/>
            <a:ext cx="12192000" cy="648070"/>
          </a:xfrm>
          <a:prstGeom prst="rect">
            <a:avLst/>
          </a:prstGeom>
          <a:solidFill>
            <a:srgbClr val="ED7D31"/>
          </a:solidFill>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r>
              <a:rPr lang="nl-NL" sz="3200">
                <a:solidFill>
                  <a:prstClr val="white"/>
                </a:solidFill>
                <a:latin typeface="Calibri" panose="020F0502020204030204"/>
              </a:rPr>
              <a:t>	</a:t>
            </a:r>
            <a:r>
              <a:rPr lang="nl-NL" sz="3200" err="1">
                <a:solidFill>
                  <a:prstClr val="white"/>
                </a:solidFill>
                <a:latin typeface="Calibri" panose="020F0502020204030204"/>
              </a:rPr>
              <a:t>Install</a:t>
            </a:r>
            <a:r>
              <a:rPr lang="nl-NL" sz="3200">
                <a:solidFill>
                  <a:prstClr val="white"/>
                </a:solidFill>
                <a:latin typeface="Calibri" panose="020F0502020204030204"/>
              </a:rPr>
              <a:t> </a:t>
            </a:r>
            <a:r>
              <a:rPr lang="nl-NL" sz="3200" err="1">
                <a:solidFill>
                  <a:prstClr val="white"/>
                </a:solidFill>
                <a:latin typeface="Calibri" panose="020F0502020204030204"/>
              </a:rPr>
              <a:t>additional</a:t>
            </a:r>
            <a:r>
              <a:rPr lang="nl-NL" sz="3200">
                <a:solidFill>
                  <a:prstClr val="white"/>
                </a:solidFill>
                <a:latin typeface="Calibri" panose="020F0502020204030204"/>
              </a:rPr>
              <a:t> monitoring</a:t>
            </a:r>
            <a:endParaRPr lang="en-US" sz="3200">
              <a:solidFill>
                <a:prstClr val="white"/>
              </a:solidFill>
              <a:latin typeface="Calibri" panose="020F0502020204030204"/>
            </a:endParaRPr>
          </a:p>
        </p:txBody>
      </p:sp>
      <p:sp>
        <p:nvSpPr>
          <p:cNvPr id="3" name="TextBox 2">
            <a:extLst>
              <a:ext uri="{FF2B5EF4-FFF2-40B4-BE49-F238E27FC236}">
                <a16:creationId xmlns:a16="http://schemas.microsoft.com/office/drawing/2014/main" id="{1890CD1B-FF90-9FC6-DD38-1BD2983BB21D}"/>
              </a:ext>
            </a:extLst>
          </p:cNvPr>
          <p:cNvSpPr txBox="1"/>
          <p:nvPr/>
        </p:nvSpPr>
        <p:spPr>
          <a:xfrm>
            <a:off x="551315" y="2067471"/>
            <a:ext cx="8146279" cy="3293209"/>
          </a:xfrm>
          <a:prstGeom prst="rect">
            <a:avLst/>
          </a:prstGeom>
          <a:noFill/>
        </p:spPr>
        <p:txBody>
          <a:bodyPr wrap="square" rtlCol="0" anchor="ctr">
            <a:spAutoFit/>
          </a:bodyPr>
          <a:lstStyle/>
          <a:p>
            <a:r>
              <a:rPr lang="en-GB" b="1" kern="100">
                <a:cs typeface="Times New Roman" panose="02020603050405020304" pitchFamily="18" charset="0"/>
              </a:rPr>
              <a:t>What</a:t>
            </a:r>
          </a:p>
          <a:p>
            <a:r>
              <a:rPr lang="en-US" kern="100">
                <a:cs typeface="Times New Roman" panose="02020603050405020304" pitchFamily="18" charset="0"/>
              </a:rPr>
              <a:t>Questions which need to be answered:</a:t>
            </a:r>
          </a:p>
          <a:p>
            <a:pPr marL="285750" indent="-285750">
              <a:buFont typeface="Arial" panose="020B0604020202020204" pitchFamily="34" charset="0"/>
              <a:buChar char="•"/>
            </a:pPr>
            <a:r>
              <a:rPr lang="en-US" kern="100">
                <a:cs typeface="Times New Roman" panose="02020603050405020304" pitchFamily="18" charset="0"/>
              </a:rPr>
              <a:t>Where do we install these sensors and control valves?</a:t>
            </a:r>
          </a:p>
          <a:p>
            <a:pPr marL="285750" indent="-285750">
              <a:buFont typeface="Arial" panose="020B0604020202020204" pitchFamily="34" charset="0"/>
              <a:buChar char="•"/>
            </a:pPr>
            <a:r>
              <a:rPr lang="en-US" kern="100">
                <a:cs typeface="Times New Roman" panose="02020603050405020304" pitchFamily="18" charset="0"/>
              </a:rPr>
              <a:t>What is the prioritization of the identified installations?</a:t>
            </a:r>
          </a:p>
          <a:p>
            <a:pPr marL="285750" indent="-285750">
              <a:buFont typeface="Arial" panose="020B0604020202020204" pitchFamily="34" charset="0"/>
              <a:buChar char="•"/>
            </a:pPr>
            <a:r>
              <a:rPr lang="en-US" kern="100">
                <a:cs typeface="Times New Roman" panose="02020603050405020304" pitchFamily="18" charset="0"/>
              </a:rPr>
              <a:t>What are the costs involved with filling these gaps?</a:t>
            </a:r>
          </a:p>
          <a:p>
            <a:endParaRPr lang="en-US" kern="100">
              <a:cs typeface="Times New Roman" panose="02020603050405020304" pitchFamily="18" charset="0"/>
            </a:endParaRPr>
          </a:p>
          <a:p>
            <a:pPr>
              <a:spcBef>
                <a:spcPts val="600"/>
              </a:spcBef>
            </a:pPr>
            <a:r>
              <a:rPr lang="en-GB" b="1" kern="100">
                <a:cs typeface="Times New Roman" panose="02020603050405020304" pitchFamily="18" charset="0"/>
              </a:rPr>
              <a:t>Why</a:t>
            </a:r>
          </a:p>
          <a:p>
            <a:r>
              <a:rPr lang="en-GB" kern="100">
                <a:cs typeface="Times New Roman" panose="02020603050405020304" pitchFamily="18" charset="0"/>
              </a:rPr>
              <a:t>budget and time constraints.</a:t>
            </a:r>
          </a:p>
          <a:p>
            <a:endParaRPr lang="en-GB" kern="100">
              <a:cs typeface="Times New Roman" panose="02020603050405020304" pitchFamily="18" charset="0"/>
            </a:endParaRPr>
          </a:p>
          <a:p>
            <a:pPr lvl="0">
              <a:spcBef>
                <a:spcPts val="600"/>
              </a:spcBef>
              <a:tabLst>
                <a:tab pos="457200" algn="l"/>
              </a:tabLst>
            </a:pPr>
            <a:r>
              <a:rPr lang="en-GB" b="1" kern="100">
                <a:cs typeface="Times New Roman" panose="02020603050405020304" pitchFamily="18" charset="0"/>
              </a:rPr>
              <a:t>Who</a:t>
            </a:r>
          </a:p>
          <a:p>
            <a:r>
              <a:rPr lang="en-GB" kern="100">
                <a:cs typeface="Times New Roman" panose="02020603050405020304" pitchFamily="18" charset="0"/>
              </a:rPr>
              <a:t>B</a:t>
            </a:r>
            <a:r>
              <a:rPr lang="en-US" kern="100" err="1">
                <a:cs typeface="Times New Roman" panose="02020603050405020304" pitchFamily="18" charset="0"/>
              </a:rPr>
              <a:t>uilding</a:t>
            </a:r>
            <a:r>
              <a:rPr lang="en-US" kern="100">
                <a:cs typeface="Times New Roman" panose="02020603050405020304" pitchFamily="18" charset="0"/>
              </a:rPr>
              <a:t>- and facility managers, installers.</a:t>
            </a:r>
          </a:p>
        </p:txBody>
      </p:sp>
      <p:sp>
        <p:nvSpPr>
          <p:cNvPr id="12" name="Rectangle: Rounded Corners 11">
            <a:extLst>
              <a:ext uri="{FF2B5EF4-FFF2-40B4-BE49-F238E27FC236}">
                <a16:creationId xmlns:a16="http://schemas.microsoft.com/office/drawing/2014/main" id="{63B57272-AD86-1DCE-4F89-072A3D893E77}"/>
              </a:ext>
            </a:extLst>
          </p:cNvPr>
          <p:cNvSpPr/>
          <p:nvPr/>
        </p:nvSpPr>
        <p:spPr>
          <a:xfrm>
            <a:off x="9048657" y="2158026"/>
            <a:ext cx="1276538" cy="603567"/>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Determine plan to fill the data gap</a:t>
            </a:r>
          </a:p>
        </p:txBody>
      </p:sp>
      <p:sp>
        <p:nvSpPr>
          <p:cNvPr id="15" name="Oval 14">
            <a:extLst>
              <a:ext uri="{FF2B5EF4-FFF2-40B4-BE49-F238E27FC236}">
                <a16:creationId xmlns:a16="http://schemas.microsoft.com/office/drawing/2014/main" id="{ED63D6D2-41B5-F1D4-674F-00DAFCABB8AC}"/>
              </a:ext>
            </a:extLst>
          </p:cNvPr>
          <p:cNvSpPr/>
          <p:nvPr/>
        </p:nvSpPr>
        <p:spPr>
          <a:xfrm>
            <a:off x="11115097" y="6344588"/>
            <a:ext cx="481123" cy="44362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sz="1200" b="1"/>
          </a:p>
        </p:txBody>
      </p:sp>
      <p:sp>
        <p:nvSpPr>
          <p:cNvPr id="16" name="Rectangle: Rounded Corners 15">
            <a:extLst>
              <a:ext uri="{FF2B5EF4-FFF2-40B4-BE49-F238E27FC236}">
                <a16:creationId xmlns:a16="http://schemas.microsoft.com/office/drawing/2014/main" id="{F9987369-01B0-AAF2-D8A8-45EBF890C291}"/>
              </a:ext>
            </a:extLst>
          </p:cNvPr>
          <p:cNvSpPr/>
          <p:nvPr/>
        </p:nvSpPr>
        <p:spPr>
          <a:xfrm>
            <a:off x="9048657" y="2992457"/>
            <a:ext cx="1276538" cy="603567"/>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050"/>
              <a:t>Data strategy implementation</a:t>
            </a:r>
          </a:p>
        </p:txBody>
      </p:sp>
      <p:cxnSp>
        <p:nvCxnSpPr>
          <p:cNvPr id="17" name="Straight Arrow Connector 16">
            <a:extLst>
              <a:ext uri="{FF2B5EF4-FFF2-40B4-BE49-F238E27FC236}">
                <a16:creationId xmlns:a16="http://schemas.microsoft.com/office/drawing/2014/main" id="{789DDC9F-34F7-A8F4-24AB-467ACE25C0AF}"/>
              </a:ext>
            </a:extLst>
          </p:cNvPr>
          <p:cNvCxnSpPr>
            <a:cxnSpLocks/>
            <a:stCxn id="12" idx="2"/>
            <a:endCxn id="16" idx="0"/>
          </p:cNvCxnSpPr>
          <p:nvPr/>
        </p:nvCxnSpPr>
        <p:spPr>
          <a:xfrm>
            <a:off x="9686926" y="2761593"/>
            <a:ext cx="0" cy="23086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0B8DF58-4F4B-509E-08A3-820D4B74DC21}"/>
              </a:ext>
            </a:extLst>
          </p:cNvPr>
          <p:cNvCxnSpPr>
            <a:cxnSpLocks/>
            <a:stCxn id="16" idx="2"/>
            <a:endCxn id="52" idx="0"/>
          </p:cNvCxnSpPr>
          <p:nvPr/>
        </p:nvCxnSpPr>
        <p:spPr>
          <a:xfrm flipH="1">
            <a:off x="9683951" y="3596024"/>
            <a:ext cx="2975" cy="202077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14166E34-7AA2-673D-2A86-A2E3E5F2D6FF}"/>
              </a:ext>
            </a:extLst>
          </p:cNvPr>
          <p:cNvCxnSpPr>
            <a:cxnSpLocks/>
            <a:stCxn id="52" idx="2"/>
            <a:endCxn id="15" idx="2"/>
          </p:cNvCxnSpPr>
          <p:nvPr/>
        </p:nvCxnSpPr>
        <p:spPr>
          <a:xfrm rot="16200000" flipH="1">
            <a:off x="10226506" y="5677806"/>
            <a:ext cx="346037" cy="1431146"/>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379CA0D9-0142-489C-DD0E-A0737424708D}"/>
              </a:ext>
            </a:extLst>
          </p:cNvPr>
          <p:cNvCxnSpPr>
            <a:cxnSpLocks/>
            <a:stCxn id="52" idx="3"/>
            <a:endCxn id="33" idx="1"/>
          </p:cNvCxnSpPr>
          <p:nvPr/>
        </p:nvCxnSpPr>
        <p:spPr>
          <a:xfrm flipV="1">
            <a:off x="10343508" y="1607552"/>
            <a:ext cx="373882" cy="4311026"/>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2189356D-A34F-3EA6-8CEA-7D38C112347D}"/>
              </a:ext>
            </a:extLst>
          </p:cNvPr>
          <p:cNvSpPr/>
          <p:nvPr/>
        </p:nvSpPr>
        <p:spPr>
          <a:xfrm>
            <a:off x="10718995" y="5250377"/>
            <a:ext cx="1276538" cy="603567"/>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Build application logic</a:t>
            </a:r>
          </a:p>
        </p:txBody>
      </p:sp>
      <p:cxnSp>
        <p:nvCxnSpPr>
          <p:cNvPr id="23" name="Straight Arrow Connector 22">
            <a:extLst>
              <a:ext uri="{FF2B5EF4-FFF2-40B4-BE49-F238E27FC236}">
                <a16:creationId xmlns:a16="http://schemas.microsoft.com/office/drawing/2014/main" id="{F67E020A-030A-80CB-FE0D-EDFB8FFA7F08}"/>
              </a:ext>
            </a:extLst>
          </p:cNvPr>
          <p:cNvCxnSpPr>
            <a:cxnSpLocks/>
            <a:stCxn id="22" idx="2"/>
            <a:endCxn id="15" idx="0"/>
          </p:cNvCxnSpPr>
          <p:nvPr/>
        </p:nvCxnSpPr>
        <p:spPr>
          <a:xfrm flipH="1">
            <a:off x="11355659" y="5853944"/>
            <a:ext cx="1605" cy="49064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14FE679-6446-FC54-2A5D-722A51181BB6}"/>
              </a:ext>
            </a:extLst>
          </p:cNvPr>
          <p:cNvSpPr txBox="1"/>
          <p:nvPr/>
        </p:nvSpPr>
        <p:spPr>
          <a:xfrm>
            <a:off x="10189183" y="5588492"/>
            <a:ext cx="481123" cy="261610"/>
          </a:xfrm>
          <a:prstGeom prst="rect">
            <a:avLst/>
          </a:prstGeom>
          <a:noFill/>
        </p:spPr>
        <p:txBody>
          <a:bodyPr wrap="square" rtlCol="0">
            <a:spAutoFit/>
          </a:bodyPr>
          <a:lstStyle/>
          <a:p>
            <a:r>
              <a:rPr lang="nl-NL" sz="1050"/>
              <a:t>No</a:t>
            </a:r>
          </a:p>
        </p:txBody>
      </p:sp>
      <p:sp>
        <p:nvSpPr>
          <p:cNvPr id="25" name="TextBox 24">
            <a:extLst>
              <a:ext uri="{FF2B5EF4-FFF2-40B4-BE49-F238E27FC236}">
                <a16:creationId xmlns:a16="http://schemas.microsoft.com/office/drawing/2014/main" id="{775A822B-1234-C23B-8B3C-EC72A99A9D20}"/>
              </a:ext>
            </a:extLst>
          </p:cNvPr>
          <p:cNvSpPr txBox="1"/>
          <p:nvPr/>
        </p:nvSpPr>
        <p:spPr>
          <a:xfrm>
            <a:off x="9732138" y="6230386"/>
            <a:ext cx="425215" cy="261610"/>
          </a:xfrm>
          <a:prstGeom prst="rect">
            <a:avLst/>
          </a:prstGeom>
          <a:noFill/>
        </p:spPr>
        <p:txBody>
          <a:bodyPr wrap="square" rtlCol="0">
            <a:spAutoFit/>
          </a:bodyPr>
          <a:lstStyle/>
          <a:p>
            <a:r>
              <a:rPr lang="nl-NL" sz="1050"/>
              <a:t>Yes</a:t>
            </a:r>
          </a:p>
        </p:txBody>
      </p:sp>
      <p:sp>
        <p:nvSpPr>
          <p:cNvPr id="26" name="TextBox 25">
            <a:extLst>
              <a:ext uri="{FF2B5EF4-FFF2-40B4-BE49-F238E27FC236}">
                <a16:creationId xmlns:a16="http://schemas.microsoft.com/office/drawing/2014/main" id="{D7994250-1117-2BFC-2299-A9D0B4E86C60}"/>
              </a:ext>
            </a:extLst>
          </p:cNvPr>
          <p:cNvSpPr txBox="1"/>
          <p:nvPr/>
        </p:nvSpPr>
        <p:spPr>
          <a:xfrm>
            <a:off x="11560870" y="6412491"/>
            <a:ext cx="481123" cy="261610"/>
          </a:xfrm>
          <a:prstGeom prst="rect">
            <a:avLst/>
          </a:prstGeom>
          <a:noFill/>
        </p:spPr>
        <p:txBody>
          <a:bodyPr wrap="square" rtlCol="0">
            <a:spAutoFit/>
          </a:bodyPr>
          <a:lstStyle/>
          <a:p>
            <a:pPr algn="ctr"/>
            <a:r>
              <a:rPr lang="nl-NL" sz="1100"/>
              <a:t>End</a:t>
            </a:r>
          </a:p>
        </p:txBody>
      </p:sp>
      <p:sp>
        <p:nvSpPr>
          <p:cNvPr id="27" name="Rectangle: Rounded Corners 26">
            <a:extLst>
              <a:ext uri="{FF2B5EF4-FFF2-40B4-BE49-F238E27FC236}">
                <a16:creationId xmlns:a16="http://schemas.microsoft.com/office/drawing/2014/main" id="{FC270394-80A2-0A45-53AC-47BDB77AA781}"/>
              </a:ext>
            </a:extLst>
          </p:cNvPr>
          <p:cNvSpPr/>
          <p:nvPr/>
        </p:nvSpPr>
        <p:spPr>
          <a:xfrm>
            <a:off x="10717390" y="2107470"/>
            <a:ext cx="1276538" cy="703908"/>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Design </a:t>
            </a:r>
            <a:r>
              <a:rPr lang="nl-NL" sz="1050" err="1"/>
              <a:t>integration</a:t>
            </a:r>
            <a:r>
              <a:rPr lang="nl-NL" sz="1050"/>
              <a:t> </a:t>
            </a:r>
            <a:r>
              <a:rPr lang="nl-NL" sz="1050" err="1"/>
              <a:t>architecture</a:t>
            </a:r>
            <a:r>
              <a:rPr lang="nl-NL" sz="1050"/>
              <a:t>; </a:t>
            </a:r>
            <a:r>
              <a:rPr lang="nl-NL" sz="1050" err="1"/>
              <a:t>understand</a:t>
            </a:r>
            <a:r>
              <a:rPr lang="nl-NL" sz="1050"/>
              <a:t> sources</a:t>
            </a:r>
          </a:p>
        </p:txBody>
      </p:sp>
      <p:sp>
        <p:nvSpPr>
          <p:cNvPr id="28" name="Rectangle: Rounded Corners 27">
            <a:extLst>
              <a:ext uri="{FF2B5EF4-FFF2-40B4-BE49-F238E27FC236}">
                <a16:creationId xmlns:a16="http://schemas.microsoft.com/office/drawing/2014/main" id="{A7ECCCBD-89C3-E89A-76E5-630729FB7304}"/>
              </a:ext>
            </a:extLst>
          </p:cNvPr>
          <p:cNvSpPr/>
          <p:nvPr/>
        </p:nvSpPr>
        <p:spPr>
          <a:xfrm>
            <a:off x="10717390" y="3026245"/>
            <a:ext cx="1276538" cy="717831"/>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Select integration tools and platforms</a:t>
            </a:r>
          </a:p>
        </p:txBody>
      </p:sp>
      <p:cxnSp>
        <p:nvCxnSpPr>
          <p:cNvPr id="29" name="Straight Arrow Connector 28">
            <a:extLst>
              <a:ext uri="{FF2B5EF4-FFF2-40B4-BE49-F238E27FC236}">
                <a16:creationId xmlns:a16="http://schemas.microsoft.com/office/drawing/2014/main" id="{25CC2EC9-8FB1-DC2D-CCEF-DAB4051FF462}"/>
              </a:ext>
            </a:extLst>
          </p:cNvPr>
          <p:cNvCxnSpPr>
            <a:cxnSpLocks/>
            <a:stCxn id="27" idx="2"/>
            <a:endCxn id="28" idx="0"/>
          </p:cNvCxnSpPr>
          <p:nvPr/>
        </p:nvCxnSpPr>
        <p:spPr>
          <a:xfrm>
            <a:off x="11355659" y="2811378"/>
            <a:ext cx="0" cy="214867"/>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A98F6521-B269-F9CF-E672-3755850757C9}"/>
              </a:ext>
            </a:extLst>
          </p:cNvPr>
          <p:cNvSpPr/>
          <p:nvPr/>
        </p:nvSpPr>
        <p:spPr>
          <a:xfrm>
            <a:off x="10717390" y="3949980"/>
            <a:ext cx="1276538" cy="1061401"/>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050"/>
              <a:t>Pre-processing: Develop, test and deploy solution</a:t>
            </a:r>
          </a:p>
        </p:txBody>
      </p:sp>
      <p:cxnSp>
        <p:nvCxnSpPr>
          <p:cNvPr id="31" name="Straight Arrow Connector 30">
            <a:extLst>
              <a:ext uri="{FF2B5EF4-FFF2-40B4-BE49-F238E27FC236}">
                <a16:creationId xmlns:a16="http://schemas.microsoft.com/office/drawing/2014/main" id="{055E0692-4E17-470F-4638-B81D2C3A53BB}"/>
              </a:ext>
            </a:extLst>
          </p:cNvPr>
          <p:cNvCxnSpPr>
            <a:cxnSpLocks/>
            <a:stCxn id="28" idx="2"/>
            <a:endCxn id="30" idx="0"/>
          </p:cNvCxnSpPr>
          <p:nvPr/>
        </p:nvCxnSpPr>
        <p:spPr>
          <a:xfrm>
            <a:off x="11355659" y="3744076"/>
            <a:ext cx="0" cy="20590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5AEDAF1-BF17-11F5-060D-3D55221CD75E}"/>
              </a:ext>
            </a:extLst>
          </p:cNvPr>
          <p:cNvCxnSpPr>
            <a:cxnSpLocks/>
            <a:stCxn id="30" idx="2"/>
            <a:endCxn id="22" idx="0"/>
          </p:cNvCxnSpPr>
          <p:nvPr/>
        </p:nvCxnSpPr>
        <p:spPr>
          <a:xfrm>
            <a:off x="11355659" y="5011381"/>
            <a:ext cx="1605" cy="23899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C6B4D0E7-4673-9C62-E126-9A5919878429}"/>
              </a:ext>
            </a:extLst>
          </p:cNvPr>
          <p:cNvSpPr/>
          <p:nvPr/>
        </p:nvSpPr>
        <p:spPr>
          <a:xfrm>
            <a:off x="10717390" y="1305768"/>
            <a:ext cx="1269608" cy="603567"/>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50" err="1"/>
              <a:t>Define</a:t>
            </a:r>
            <a:r>
              <a:rPr lang="nl-NL" sz="1050"/>
              <a:t> data gap</a:t>
            </a:r>
          </a:p>
        </p:txBody>
      </p:sp>
      <p:sp>
        <p:nvSpPr>
          <p:cNvPr id="34" name="Rectangle: Rounded Corners 33">
            <a:extLst>
              <a:ext uri="{FF2B5EF4-FFF2-40B4-BE49-F238E27FC236}">
                <a16:creationId xmlns:a16="http://schemas.microsoft.com/office/drawing/2014/main" id="{8AD268EE-52E8-5546-DAC3-60FCA3B7E0BF}"/>
              </a:ext>
            </a:extLst>
          </p:cNvPr>
          <p:cNvSpPr/>
          <p:nvPr/>
        </p:nvSpPr>
        <p:spPr>
          <a:xfrm>
            <a:off x="9048657" y="1299354"/>
            <a:ext cx="1276538" cy="603567"/>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050"/>
              <a:t>Define </a:t>
            </a:r>
          </a:p>
          <a:p>
            <a:pPr algn="ctr"/>
            <a:r>
              <a:rPr lang="en-GB" sz="1050"/>
              <a:t>data &amp; system requirements</a:t>
            </a:r>
          </a:p>
        </p:txBody>
      </p:sp>
      <p:cxnSp>
        <p:nvCxnSpPr>
          <p:cNvPr id="35" name="Straight Arrow Connector 34">
            <a:extLst>
              <a:ext uri="{FF2B5EF4-FFF2-40B4-BE49-F238E27FC236}">
                <a16:creationId xmlns:a16="http://schemas.microsoft.com/office/drawing/2014/main" id="{2F9DD2CF-AD9E-37B4-B4E6-F7D6976AAAF0}"/>
              </a:ext>
            </a:extLst>
          </p:cNvPr>
          <p:cNvCxnSpPr>
            <a:cxnSpLocks/>
            <a:stCxn id="34" idx="2"/>
            <a:endCxn id="12" idx="0"/>
          </p:cNvCxnSpPr>
          <p:nvPr/>
        </p:nvCxnSpPr>
        <p:spPr>
          <a:xfrm>
            <a:off x="9686926" y="1902921"/>
            <a:ext cx="0" cy="255105"/>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2" name="Oval 111">
            <a:extLst>
              <a:ext uri="{FF2B5EF4-FFF2-40B4-BE49-F238E27FC236}">
                <a16:creationId xmlns:a16="http://schemas.microsoft.com/office/drawing/2014/main" id="{55618F56-62D2-A58F-7A83-5366AB4DB746}"/>
              </a:ext>
            </a:extLst>
          </p:cNvPr>
          <p:cNvSpPr/>
          <p:nvPr/>
        </p:nvSpPr>
        <p:spPr>
          <a:xfrm>
            <a:off x="9024393" y="5616794"/>
            <a:ext cx="1319115" cy="603567"/>
          </a:xfrm>
          <a:prstGeom prst="diamond">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900">
                <a:solidFill>
                  <a:schemeClr val="tx1"/>
                </a:solidFill>
              </a:rPr>
              <a:t>Goals achieved?</a:t>
            </a:r>
          </a:p>
        </p:txBody>
      </p:sp>
      <p:cxnSp>
        <p:nvCxnSpPr>
          <p:cNvPr id="53" name="Straight Arrow Connector 52">
            <a:extLst>
              <a:ext uri="{FF2B5EF4-FFF2-40B4-BE49-F238E27FC236}">
                <a16:creationId xmlns:a16="http://schemas.microsoft.com/office/drawing/2014/main" id="{936A82E8-B345-6D8B-4166-5100D9DC7E0A}"/>
              </a:ext>
            </a:extLst>
          </p:cNvPr>
          <p:cNvCxnSpPr>
            <a:cxnSpLocks/>
            <a:stCxn id="33" idx="2"/>
            <a:endCxn id="27" idx="0"/>
          </p:cNvCxnSpPr>
          <p:nvPr/>
        </p:nvCxnSpPr>
        <p:spPr>
          <a:xfrm>
            <a:off x="11352194" y="1909335"/>
            <a:ext cx="3465" cy="198135"/>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Flowchart: Document 1">
            <a:extLst>
              <a:ext uri="{FF2B5EF4-FFF2-40B4-BE49-F238E27FC236}">
                <a16:creationId xmlns:a16="http://schemas.microsoft.com/office/drawing/2014/main" id="{924361B0-9AF0-B4FF-BB00-EE6803DFCF2E}"/>
              </a:ext>
            </a:extLst>
          </p:cNvPr>
          <p:cNvSpPr/>
          <p:nvPr/>
        </p:nvSpPr>
        <p:spPr>
          <a:xfrm>
            <a:off x="9048657" y="484341"/>
            <a:ext cx="2945271" cy="443620"/>
          </a:xfrm>
          <a:prstGeom prst="flowChartDocumen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nl-NL" sz="1200" b="1">
                <a:solidFill>
                  <a:prstClr val="black"/>
                </a:solidFill>
                <a:latin typeface="Calibri" panose="020F0502020204030204"/>
              </a:rPr>
              <a:t>Integrate</a:t>
            </a:r>
          </a:p>
        </p:txBody>
      </p:sp>
    </p:spTree>
    <p:extLst>
      <p:ext uri="{BB962C8B-B14F-4D97-AF65-F5344CB8AC3E}">
        <p14:creationId xmlns:p14="http://schemas.microsoft.com/office/powerpoint/2010/main" val="3532731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53157">
              <a:srgbClr val="C0D0EB"/>
            </a:gs>
            <a:gs pos="44224">
              <a:srgbClr val="C9D7EE"/>
            </a:gs>
            <a:gs pos="24207">
              <a:srgbClr val="DDE6F4"/>
            </a:gs>
            <a:gs pos="15762">
              <a:srgbClr val="E6ECF7"/>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035" name="Rectangle 1034">
            <a:extLst>
              <a:ext uri="{FF2B5EF4-FFF2-40B4-BE49-F238E27FC236}">
                <a16:creationId xmlns:a16="http://schemas.microsoft.com/office/drawing/2014/main" id="{56827C3C-D52F-46CE-A441-3CD6A1A6A0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F52A8B51-0A89-497B-B882-6658E029A3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descr="Afbeelding met persoon, kleding, buitenshuis, boom&#10;&#10;Automatisch gegenereerde beschrijving">
            <a:extLst>
              <a:ext uri="{FF2B5EF4-FFF2-40B4-BE49-F238E27FC236}">
                <a16:creationId xmlns:a16="http://schemas.microsoft.com/office/drawing/2014/main" id="{1C342EFB-5535-0077-AEBC-2580C4BD5BD4}"/>
              </a:ext>
            </a:extLst>
          </p:cNvPr>
          <p:cNvPicPr>
            <a:picLocks noChangeAspect="1"/>
          </p:cNvPicPr>
          <p:nvPr/>
        </p:nvPicPr>
        <p:blipFill>
          <a:blip r:embed="rId2">
            <a:extLst>
              <a:ext uri="{28A0092B-C50C-407E-A947-70E740481C1C}">
                <a14:useLocalDpi xmlns:a14="http://schemas.microsoft.com/office/drawing/2010/main" val="0"/>
              </a:ext>
            </a:extLst>
          </a:blip>
          <a:srcRect r="4" b="33252"/>
          <a:stretch/>
        </p:blipFill>
        <p:spPr>
          <a:xfrm>
            <a:off x="926289" y="1045861"/>
            <a:ext cx="2879083" cy="2879110"/>
          </a:xfrm>
          <a:prstGeom prst="rect">
            <a:avLst/>
          </a:prstGeom>
        </p:spPr>
      </p:pic>
      <p:sp>
        <p:nvSpPr>
          <p:cNvPr id="1039" name="Rectangle 1038">
            <a:extLst>
              <a:ext uri="{FF2B5EF4-FFF2-40B4-BE49-F238E27FC236}">
                <a16:creationId xmlns:a16="http://schemas.microsoft.com/office/drawing/2014/main" id="{EB1CEFBF-6F09-4052-862B-E219DA157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6882"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fbeelding 7">
            <a:extLst>
              <a:ext uri="{FF2B5EF4-FFF2-40B4-BE49-F238E27FC236}">
                <a16:creationId xmlns:a16="http://schemas.microsoft.com/office/drawing/2014/main" id="{4AD5A2E1-4F92-B4B7-50A3-76BFCBC1E519}"/>
              </a:ext>
            </a:extLst>
          </p:cNvPr>
          <p:cNvPicPr>
            <a:picLocks noChangeAspect="1"/>
          </p:cNvPicPr>
          <p:nvPr/>
        </p:nvPicPr>
        <p:blipFill>
          <a:blip r:embed="rId3"/>
          <a:srcRect t="2282" r="-3" b="9748"/>
          <a:stretch/>
        </p:blipFill>
        <p:spPr>
          <a:xfrm>
            <a:off x="4609065" y="1045734"/>
            <a:ext cx="2880360" cy="2880379"/>
          </a:xfrm>
          <a:prstGeom prst="rect">
            <a:avLst/>
          </a:prstGeom>
        </p:spPr>
      </p:pic>
      <p:sp>
        <p:nvSpPr>
          <p:cNvPr id="1041" name="Rectangle 1040">
            <a:extLst>
              <a:ext uri="{FF2B5EF4-FFF2-40B4-BE49-F238E27FC236}">
                <a16:creationId xmlns:a16="http://schemas.microsoft.com/office/drawing/2014/main" id="{BCB5D417-2A71-445D-B4C7-9E814D633D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284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Elena Chochanova - Consultant Digitalisering &amp; Bouwinformatie - TNO |  LinkedIn">
            <a:extLst>
              <a:ext uri="{FF2B5EF4-FFF2-40B4-BE49-F238E27FC236}">
                <a16:creationId xmlns:a16="http://schemas.microsoft.com/office/drawing/2014/main" id="{930741EA-9A08-DA41-D03B-15167ECD649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p:blipFill>
        <p:spPr bwMode="auto">
          <a:xfrm>
            <a:off x="8305030" y="1045236"/>
            <a:ext cx="2880360" cy="2880360"/>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0C47EED6-C0E0-1476-30C4-8A8A9583037C}"/>
              </a:ext>
            </a:extLst>
          </p:cNvPr>
          <p:cNvSpPr txBox="1"/>
          <p:nvPr/>
        </p:nvSpPr>
        <p:spPr>
          <a:xfrm>
            <a:off x="926289" y="4338536"/>
            <a:ext cx="2879083" cy="646331"/>
          </a:xfrm>
          <a:prstGeom prst="rect">
            <a:avLst/>
          </a:prstGeom>
          <a:noFill/>
        </p:spPr>
        <p:txBody>
          <a:bodyPr wrap="square" rtlCol="0">
            <a:spAutoFit/>
          </a:bodyPr>
          <a:lstStyle/>
          <a:p>
            <a:r>
              <a:rPr lang="nl-NL" b="1">
                <a:latin typeface="Heijmans-Light" panose="02000506040000020003" pitchFamily="2" charset="0"/>
              </a:rPr>
              <a:t>Joep van der Weijden</a:t>
            </a:r>
          </a:p>
          <a:p>
            <a:r>
              <a:rPr lang="nl-NL">
                <a:latin typeface="Heijmans-Light" panose="02000506040000020003" pitchFamily="2" charset="0"/>
              </a:rPr>
              <a:t>TU Delft</a:t>
            </a:r>
            <a:r>
              <a:rPr lang="nl-NL"/>
              <a:t> </a:t>
            </a:r>
          </a:p>
        </p:txBody>
      </p:sp>
      <p:sp>
        <p:nvSpPr>
          <p:cNvPr id="10" name="Tekstvak 9">
            <a:extLst>
              <a:ext uri="{FF2B5EF4-FFF2-40B4-BE49-F238E27FC236}">
                <a16:creationId xmlns:a16="http://schemas.microsoft.com/office/drawing/2014/main" id="{9C8FE262-E5BE-5735-FEA7-308A81AD3390}"/>
              </a:ext>
            </a:extLst>
          </p:cNvPr>
          <p:cNvSpPr txBox="1"/>
          <p:nvPr/>
        </p:nvSpPr>
        <p:spPr>
          <a:xfrm>
            <a:off x="8386628" y="4327366"/>
            <a:ext cx="2879083" cy="584775"/>
          </a:xfrm>
          <a:prstGeom prst="rect">
            <a:avLst/>
          </a:prstGeom>
          <a:noFill/>
        </p:spPr>
        <p:txBody>
          <a:bodyPr wrap="square" rtlCol="0">
            <a:spAutoFit/>
          </a:bodyPr>
          <a:lstStyle/>
          <a:p>
            <a:r>
              <a:rPr lang="nl-NL" sz="1600" b="1">
                <a:latin typeface="Heijmans-Light" panose="02000506040000020003" pitchFamily="2" charset="0"/>
              </a:rPr>
              <a:t>Elena Chochanova</a:t>
            </a:r>
          </a:p>
          <a:p>
            <a:r>
              <a:rPr lang="nl-NL" sz="1600">
                <a:latin typeface="Heijmans-Light" panose="02000506040000020003" pitchFamily="2" charset="0"/>
              </a:rPr>
              <a:t>TNO</a:t>
            </a:r>
            <a:endParaRPr lang="nl-NL"/>
          </a:p>
        </p:txBody>
      </p:sp>
      <p:sp>
        <p:nvSpPr>
          <p:cNvPr id="11" name="Tekstvak 10">
            <a:extLst>
              <a:ext uri="{FF2B5EF4-FFF2-40B4-BE49-F238E27FC236}">
                <a16:creationId xmlns:a16="http://schemas.microsoft.com/office/drawing/2014/main" id="{30B43591-68C9-4FCE-67DF-0768BBDD4A71}"/>
              </a:ext>
            </a:extLst>
          </p:cNvPr>
          <p:cNvSpPr txBox="1"/>
          <p:nvPr/>
        </p:nvSpPr>
        <p:spPr>
          <a:xfrm>
            <a:off x="4802485" y="4328381"/>
            <a:ext cx="2879083" cy="646331"/>
          </a:xfrm>
          <a:prstGeom prst="rect">
            <a:avLst/>
          </a:prstGeom>
          <a:noFill/>
        </p:spPr>
        <p:txBody>
          <a:bodyPr wrap="square" rtlCol="0">
            <a:spAutoFit/>
          </a:bodyPr>
          <a:lstStyle/>
          <a:p>
            <a:r>
              <a:rPr lang="nl-NL" b="1">
                <a:latin typeface="Heijmans-Light" panose="02000506040000020003" pitchFamily="2" charset="0"/>
              </a:rPr>
              <a:t>Joppe Stelloo</a:t>
            </a:r>
          </a:p>
          <a:p>
            <a:r>
              <a:rPr lang="nl-NL">
                <a:latin typeface="Heijmans-Light" panose="02000506040000020003" pitchFamily="2" charset="0"/>
              </a:rPr>
              <a:t>Heijmans</a:t>
            </a:r>
            <a:r>
              <a:rPr lang="nl-NL"/>
              <a:t> </a:t>
            </a:r>
          </a:p>
        </p:txBody>
      </p:sp>
    </p:spTree>
    <p:extLst>
      <p:ext uri="{BB962C8B-B14F-4D97-AF65-F5344CB8AC3E}">
        <p14:creationId xmlns:p14="http://schemas.microsoft.com/office/powerpoint/2010/main" val="1696431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97308-199E-BD24-C4A2-E9C41ADE952B}"/>
            </a:ext>
          </a:extLst>
        </p:cNvPr>
        <p:cNvGrpSpPr/>
        <p:nvPr/>
      </p:nvGrpSpPr>
      <p:grpSpPr>
        <a:xfrm>
          <a:off x="0" y="0"/>
          <a:ext cx="0" cy="0"/>
          <a:chOff x="0" y="0"/>
          <a:chExt cx="0" cy="0"/>
        </a:xfrm>
      </p:grpSpPr>
      <p:sp>
        <p:nvSpPr>
          <p:cNvPr id="7" name="Rechthoek 2">
            <a:extLst>
              <a:ext uri="{FF2B5EF4-FFF2-40B4-BE49-F238E27FC236}">
                <a16:creationId xmlns:a16="http://schemas.microsoft.com/office/drawing/2014/main" id="{77F75DBE-B86B-67D2-2804-909622F4E271}"/>
              </a:ext>
            </a:extLst>
          </p:cNvPr>
          <p:cNvSpPr/>
          <p:nvPr/>
        </p:nvSpPr>
        <p:spPr>
          <a:xfrm>
            <a:off x="0" y="367709"/>
            <a:ext cx="12192000" cy="648070"/>
          </a:xfrm>
          <a:prstGeom prst="rect">
            <a:avLst/>
          </a:prstGeom>
          <a:solidFill>
            <a:srgbClr val="ED7D31"/>
          </a:solidFill>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r>
              <a:rPr lang="nl-NL" sz="3200">
                <a:solidFill>
                  <a:prstClr val="white"/>
                </a:solidFill>
                <a:latin typeface="Calibri" panose="020F0502020204030204"/>
              </a:rPr>
              <a:t>	</a:t>
            </a:r>
            <a:r>
              <a:rPr lang="nl-NL" sz="3200" err="1">
                <a:solidFill>
                  <a:prstClr val="white"/>
                </a:solidFill>
                <a:latin typeface="Calibri" panose="020F0502020204030204"/>
              </a:rPr>
              <a:t>Install</a:t>
            </a:r>
            <a:r>
              <a:rPr lang="nl-NL" sz="3200">
                <a:solidFill>
                  <a:prstClr val="white"/>
                </a:solidFill>
                <a:latin typeface="Calibri" panose="020F0502020204030204"/>
              </a:rPr>
              <a:t> </a:t>
            </a:r>
            <a:r>
              <a:rPr lang="nl-NL" sz="3200" err="1">
                <a:solidFill>
                  <a:prstClr val="white"/>
                </a:solidFill>
                <a:latin typeface="Calibri" panose="020F0502020204030204"/>
              </a:rPr>
              <a:t>additional</a:t>
            </a:r>
            <a:r>
              <a:rPr lang="nl-NL" sz="3200">
                <a:solidFill>
                  <a:prstClr val="white"/>
                </a:solidFill>
                <a:latin typeface="Calibri" panose="020F0502020204030204"/>
              </a:rPr>
              <a:t> monitoring</a:t>
            </a:r>
            <a:endParaRPr lang="en-US" sz="3200">
              <a:solidFill>
                <a:prstClr val="white"/>
              </a:solidFill>
              <a:latin typeface="Calibri" panose="020F0502020204030204"/>
            </a:endParaRPr>
          </a:p>
        </p:txBody>
      </p:sp>
      <p:sp>
        <p:nvSpPr>
          <p:cNvPr id="12" name="Rectangle: Rounded Corners 11">
            <a:extLst>
              <a:ext uri="{FF2B5EF4-FFF2-40B4-BE49-F238E27FC236}">
                <a16:creationId xmlns:a16="http://schemas.microsoft.com/office/drawing/2014/main" id="{63B57272-AD86-1DCE-4F89-072A3D893E77}"/>
              </a:ext>
            </a:extLst>
          </p:cNvPr>
          <p:cNvSpPr/>
          <p:nvPr/>
        </p:nvSpPr>
        <p:spPr>
          <a:xfrm>
            <a:off x="9048657" y="2158026"/>
            <a:ext cx="1276538" cy="603567"/>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Determine plan to fill the data gap</a:t>
            </a:r>
          </a:p>
        </p:txBody>
      </p:sp>
      <p:sp>
        <p:nvSpPr>
          <p:cNvPr id="15" name="Oval 14">
            <a:extLst>
              <a:ext uri="{FF2B5EF4-FFF2-40B4-BE49-F238E27FC236}">
                <a16:creationId xmlns:a16="http://schemas.microsoft.com/office/drawing/2014/main" id="{ED63D6D2-41B5-F1D4-674F-00DAFCABB8AC}"/>
              </a:ext>
            </a:extLst>
          </p:cNvPr>
          <p:cNvSpPr/>
          <p:nvPr/>
        </p:nvSpPr>
        <p:spPr>
          <a:xfrm>
            <a:off x="11115097" y="6344588"/>
            <a:ext cx="481123" cy="44362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sz="1200" b="1"/>
          </a:p>
        </p:txBody>
      </p:sp>
      <p:sp>
        <p:nvSpPr>
          <p:cNvPr id="16" name="Rectangle: Rounded Corners 15">
            <a:extLst>
              <a:ext uri="{FF2B5EF4-FFF2-40B4-BE49-F238E27FC236}">
                <a16:creationId xmlns:a16="http://schemas.microsoft.com/office/drawing/2014/main" id="{F9987369-01B0-AAF2-D8A8-45EBF890C291}"/>
              </a:ext>
            </a:extLst>
          </p:cNvPr>
          <p:cNvSpPr/>
          <p:nvPr/>
        </p:nvSpPr>
        <p:spPr>
          <a:xfrm>
            <a:off x="9048657" y="2992457"/>
            <a:ext cx="1276538" cy="603567"/>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050"/>
              <a:t>Data strategy implementation</a:t>
            </a:r>
          </a:p>
        </p:txBody>
      </p:sp>
      <p:cxnSp>
        <p:nvCxnSpPr>
          <p:cNvPr id="17" name="Straight Arrow Connector 16">
            <a:extLst>
              <a:ext uri="{FF2B5EF4-FFF2-40B4-BE49-F238E27FC236}">
                <a16:creationId xmlns:a16="http://schemas.microsoft.com/office/drawing/2014/main" id="{789DDC9F-34F7-A8F4-24AB-467ACE25C0AF}"/>
              </a:ext>
            </a:extLst>
          </p:cNvPr>
          <p:cNvCxnSpPr>
            <a:cxnSpLocks/>
            <a:stCxn id="12" idx="2"/>
            <a:endCxn id="16" idx="0"/>
          </p:cNvCxnSpPr>
          <p:nvPr/>
        </p:nvCxnSpPr>
        <p:spPr>
          <a:xfrm>
            <a:off x="9686926" y="2761593"/>
            <a:ext cx="0" cy="23086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0B8DF58-4F4B-509E-08A3-820D4B74DC21}"/>
              </a:ext>
            </a:extLst>
          </p:cNvPr>
          <p:cNvCxnSpPr>
            <a:cxnSpLocks/>
            <a:stCxn id="16" idx="2"/>
            <a:endCxn id="52" idx="0"/>
          </p:cNvCxnSpPr>
          <p:nvPr/>
        </p:nvCxnSpPr>
        <p:spPr>
          <a:xfrm flipH="1">
            <a:off x="9683951" y="3596024"/>
            <a:ext cx="2975" cy="202077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14166E34-7AA2-673D-2A86-A2E3E5F2D6FF}"/>
              </a:ext>
            </a:extLst>
          </p:cNvPr>
          <p:cNvCxnSpPr>
            <a:cxnSpLocks/>
            <a:stCxn id="52" idx="2"/>
            <a:endCxn id="15" idx="2"/>
          </p:cNvCxnSpPr>
          <p:nvPr/>
        </p:nvCxnSpPr>
        <p:spPr>
          <a:xfrm rot="16200000" flipH="1">
            <a:off x="10226506" y="5677806"/>
            <a:ext cx="346037" cy="1431146"/>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379CA0D9-0142-489C-DD0E-A0737424708D}"/>
              </a:ext>
            </a:extLst>
          </p:cNvPr>
          <p:cNvCxnSpPr>
            <a:cxnSpLocks/>
            <a:stCxn id="52" idx="3"/>
            <a:endCxn id="33" idx="1"/>
          </p:cNvCxnSpPr>
          <p:nvPr/>
        </p:nvCxnSpPr>
        <p:spPr>
          <a:xfrm flipV="1">
            <a:off x="10343508" y="1607552"/>
            <a:ext cx="373882" cy="4311026"/>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2189356D-A34F-3EA6-8CEA-7D38C112347D}"/>
              </a:ext>
            </a:extLst>
          </p:cNvPr>
          <p:cNvSpPr/>
          <p:nvPr/>
        </p:nvSpPr>
        <p:spPr>
          <a:xfrm>
            <a:off x="10718995" y="5250377"/>
            <a:ext cx="1276538" cy="603567"/>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Build application logic</a:t>
            </a:r>
          </a:p>
        </p:txBody>
      </p:sp>
      <p:cxnSp>
        <p:nvCxnSpPr>
          <p:cNvPr id="23" name="Straight Arrow Connector 22">
            <a:extLst>
              <a:ext uri="{FF2B5EF4-FFF2-40B4-BE49-F238E27FC236}">
                <a16:creationId xmlns:a16="http://schemas.microsoft.com/office/drawing/2014/main" id="{F67E020A-030A-80CB-FE0D-EDFB8FFA7F08}"/>
              </a:ext>
            </a:extLst>
          </p:cNvPr>
          <p:cNvCxnSpPr>
            <a:cxnSpLocks/>
            <a:stCxn id="22" idx="2"/>
            <a:endCxn id="15" idx="0"/>
          </p:cNvCxnSpPr>
          <p:nvPr/>
        </p:nvCxnSpPr>
        <p:spPr>
          <a:xfrm flipH="1">
            <a:off x="11355659" y="5853944"/>
            <a:ext cx="1605" cy="49064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14FE679-6446-FC54-2A5D-722A51181BB6}"/>
              </a:ext>
            </a:extLst>
          </p:cNvPr>
          <p:cNvSpPr txBox="1"/>
          <p:nvPr/>
        </p:nvSpPr>
        <p:spPr>
          <a:xfrm>
            <a:off x="10189183" y="5588492"/>
            <a:ext cx="481123" cy="261610"/>
          </a:xfrm>
          <a:prstGeom prst="rect">
            <a:avLst/>
          </a:prstGeom>
          <a:noFill/>
        </p:spPr>
        <p:txBody>
          <a:bodyPr wrap="square" rtlCol="0">
            <a:spAutoFit/>
          </a:bodyPr>
          <a:lstStyle/>
          <a:p>
            <a:r>
              <a:rPr lang="nl-NL" sz="1050"/>
              <a:t>No</a:t>
            </a:r>
          </a:p>
        </p:txBody>
      </p:sp>
      <p:sp>
        <p:nvSpPr>
          <p:cNvPr id="25" name="TextBox 24">
            <a:extLst>
              <a:ext uri="{FF2B5EF4-FFF2-40B4-BE49-F238E27FC236}">
                <a16:creationId xmlns:a16="http://schemas.microsoft.com/office/drawing/2014/main" id="{775A822B-1234-C23B-8B3C-EC72A99A9D20}"/>
              </a:ext>
            </a:extLst>
          </p:cNvPr>
          <p:cNvSpPr txBox="1"/>
          <p:nvPr/>
        </p:nvSpPr>
        <p:spPr>
          <a:xfrm>
            <a:off x="9732138" y="6230386"/>
            <a:ext cx="425215" cy="261610"/>
          </a:xfrm>
          <a:prstGeom prst="rect">
            <a:avLst/>
          </a:prstGeom>
          <a:noFill/>
        </p:spPr>
        <p:txBody>
          <a:bodyPr wrap="square" rtlCol="0">
            <a:spAutoFit/>
          </a:bodyPr>
          <a:lstStyle/>
          <a:p>
            <a:r>
              <a:rPr lang="nl-NL" sz="1050"/>
              <a:t>Yes</a:t>
            </a:r>
          </a:p>
        </p:txBody>
      </p:sp>
      <p:sp>
        <p:nvSpPr>
          <p:cNvPr id="26" name="TextBox 25">
            <a:extLst>
              <a:ext uri="{FF2B5EF4-FFF2-40B4-BE49-F238E27FC236}">
                <a16:creationId xmlns:a16="http://schemas.microsoft.com/office/drawing/2014/main" id="{D7994250-1117-2BFC-2299-A9D0B4E86C60}"/>
              </a:ext>
            </a:extLst>
          </p:cNvPr>
          <p:cNvSpPr txBox="1"/>
          <p:nvPr/>
        </p:nvSpPr>
        <p:spPr>
          <a:xfrm>
            <a:off x="11560870" y="6412491"/>
            <a:ext cx="481123" cy="261610"/>
          </a:xfrm>
          <a:prstGeom prst="rect">
            <a:avLst/>
          </a:prstGeom>
          <a:noFill/>
        </p:spPr>
        <p:txBody>
          <a:bodyPr wrap="square" rtlCol="0">
            <a:spAutoFit/>
          </a:bodyPr>
          <a:lstStyle/>
          <a:p>
            <a:pPr algn="ctr"/>
            <a:r>
              <a:rPr lang="nl-NL" sz="1100"/>
              <a:t>End</a:t>
            </a:r>
          </a:p>
        </p:txBody>
      </p:sp>
      <p:sp>
        <p:nvSpPr>
          <p:cNvPr id="27" name="Rectangle: Rounded Corners 26">
            <a:extLst>
              <a:ext uri="{FF2B5EF4-FFF2-40B4-BE49-F238E27FC236}">
                <a16:creationId xmlns:a16="http://schemas.microsoft.com/office/drawing/2014/main" id="{FC270394-80A2-0A45-53AC-47BDB77AA781}"/>
              </a:ext>
            </a:extLst>
          </p:cNvPr>
          <p:cNvSpPr/>
          <p:nvPr/>
        </p:nvSpPr>
        <p:spPr>
          <a:xfrm>
            <a:off x="10717390" y="2107470"/>
            <a:ext cx="1276538" cy="703908"/>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Design integration architecture; understand sources</a:t>
            </a:r>
          </a:p>
        </p:txBody>
      </p:sp>
      <p:sp>
        <p:nvSpPr>
          <p:cNvPr id="28" name="Rectangle: Rounded Corners 27">
            <a:extLst>
              <a:ext uri="{FF2B5EF4-FFF2-40B4-BE49-F238E27FC236}">
                <a16:creationId xmlns:a16="http://schemas.microsoft.com/office/drawing/2014/main" id="{A7ECCCBD-89C3-E89A-76E5-630729FB7304}"/>
              </a:ext>
            </a:extLst>
          </p:cNvPr>
          <p:cNvSpPr/>
          <p:nvPr/>
        </p:nvSpPr>
        <p:spPr>
          <a:xfrm>
            <a:off x="10717390" y="3026245"/>
            <a:ext cx="1276538" cy="717831"/>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Select integration tools and platforms</a:t>
            </a:r>
          </a:p>
        </p:txBody>
      </p:sp>
      <p:cxnSp>
        <p:nvCxnSpPr>
          <p:cNvPr id="29" name="Straight Arrow Connector 28">
            <a:extLst>
              <a:ext uri="{FF2B5EF4-FFF2-40B4-BE49-F238E27FC236}">
                <a16:creationId xmlns:a16="http://schemas.microsoft.com/office/drawing/2014/main" id="{25CC2EC9-8FB1-DC2D-CCEF-DAB4051FF462}"/>
              </a:ext>
            </a:extLst>
          </p:cNvPr>
          <p:cNvCxnSpPr>
            <a:cxnSpLocks/>
            <a:stCxn id="27" idx="2"/>
            <a:endCxn id="28" idx="0"/>
          </p:cNvCxnSpPr>
          <p:nvPr/>
        </p:nvCxnSpPr>
        <p:spPr>
          <a:xfrm>
            <a:off x="11355659" y="2811378"/>
            <a:ext cx="0" cy="214867"/>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A98F6521-B269-F9CF-E672-3755850757C9}"/>
              </a:ext>
            </a:extLst>
          </p:cNvPr>
          <p:cNvSpPr/>
          <p:nvPr/>
        </p:nvSpPr>
        <p:spPr>
          <a:xfrm>
            <a:off x="10717390" y="3949980"/>
            <a:ext cx="1276538" cy="1061401"/>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050"/>
              <a:t>Pre-processing: Develop, test and deploy solution</a:t>
            </a:r>
          </a:p>
        </p:txBody>
      </p:sp>
      <p:cxnSp>
        <p:nvCxnSpPr>
          <p:cNvPr id="31" name="Straight Arrow Connector 30">
            <a:extLst>
              <a:ext uri="{FF2B5EF4-FFF2-40B4-BE49-F238E27FC236}">
                <a16:creationId xmlns:a16="http://schemas.microsoft.com/office/drawing/2014/main" id="{055E0692-4E17-470F-4638-B81D2C3A53BB}"/>
              </a:ext>
            </a:extLst>
          </p:cNvPr>
          <p:cNvCxnSpPr>
            <a:cxnSpLocks/>
            <a:stCxn id="28" idx="2"/>
            <a:endCxn id="30" idx="0"/>
          </p:cNvCxnSpPr>
          <p:nvPr/>
        </p:nvCxnSpPr>
        <p:spPr>
          <a:xfrm>
            <a:off x="11355659" y="3744076"/>
            <a:ext cx="0" cy="20590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5AEDAF1-BF17-11F5-060D-3D55221CD75E}"/>
              </a:ext>
            </a:extLst>
          </p:cNvPr>
          <p:cNvCxnSpPr>
            <a:cxnSpLocks/>
            <a:stCxn id="30" idx="2"/>
            <a:endCxn id="22" idx="0"/>
          </p:cNvCxnSpPr>
          <p:nvPr/>
        </p:nvCxnSpPr>
        <p:spPr>
          <a:xfrm>
            <a:off x="11355659" y="5011381"/>
            <a:ext cx="1605" cy="23899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C6B4D0E7-4673-9C62-E126-9A5919878429}"/>
              </a:ext>
            </a:extLst>
          </p:cNvPr>
          <p:cNvSpPr/>
          <p:nvPr/>
        </p:nvSpPr>
        <p:spPr>
          <a:xfrm>
            <a:off x="10717390" y="1305768"/>
            <a:ext cx="1269608" cy="603567"/>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50" err="1"/>
              <a:t>Define</a:t>
            </a:r>
            <a:r>
              <a:rPr lang="nl-NL" sz="1050"/>
              <a:t> data gap</a:t>
            </a:r>
          </a:p>
        </p:txBody>
      </p:sp>
      <p:sp>
        <p:nvSpPr>
          <p:cNvPr id="34" name="Rectangle: Rounded Corners 33">
            <a:extLst>
              <a:ext uri="{FF2B5EF4-FFF2-40B4-BE49-F238E27FC236}">
                <a16:creationId xmlns:a16="http://schemas.microsoft.com/office/drawing/2014/main" id="{8AD268EE-52E8-5546-DAC3-60FCA3B7E0BF}"/>
              </a:ext>
            </a:extLst>
          </p:cNvPr>
          <p:cNvSpPr/>
          <p:nvPr/>
        </p:nvSpPr>
        <p:spPr>
          <a:xfrm>
            <a:off x="9048657" y="1299354"/>
            <a:ext cx="1276538" cy="603567"/>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050"/>
              <a:t>Define </a:t>
            </a:r>
          </a:p>
          <a:p>
            <a:pPr algn="ctr"/>
            <a:r>
              <a:rPr lang="en-GB" sz="1050"/>
              <a:t>data &amp; system requirements</a:t>
            </a:r>
          </a:p>
        </p:txBody>
      </p:sp>
      <p:cxnSp>
        <p:nvCxnSpPr>
          <p:cNvPr id="35" name="Straight Arrow Connector 34">
            <a:extLst>
              <a:ext uri="{FF2B5EF4-FFF2-40B4-BE49-F238E27FC236}">
                <a16:creationId xmlns:a16="http://schemas.microsoft.com/office/drawing/2014/main" id="{2F9DD2CF-AD9E-37B4-B4E6-F7D6976AAAF0}"/>
              </a:ext>
            </a:extLst>
          </p:cNvPr>
          <p:cNvCxnSpPr>
            <a:cxnSpLocks/>
            <a:stCxn id="34" idx="2"/>
            <a:endCxn id="12" idx="0"/>
          </p:cNvCxnSpPr>
          <p:nvPr/>
        </p:nvCxnSpPr>
        <p:spPr>
          <a:xfrm>
            <a:off x="9686926" y="1902921"/>
            <a:ext cx="0" cy="255105"/>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2" name="Oval 111">
            <a:extLst>
              <a:ext uri="{FF2B5EF4-FFF2-40B4-BE49-F238E27FC236}">
                <a16:creationId xmlns:a16="http://schemas.microsoft.com/office/drawing/2014/main" id="{55618F56-62D2-A58F-7A83-5366AB4DB746}"/>
              </a:ext>
            </a:extLst>
          </p:cNvPr>
          <p:cNvSpPr/>
          <p:nvPr/>
        </p:nvSpPr>
        <p:spPr>
          <a:xfrm>
            <a:off x="9024393" y="5616794"/>
            <a:ext cx="1319115" cy="603567"/>
          </a:xfrm>
          <a:prstGeom prst="diamond">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900">
                <a:solidFill>
                  <a:schemeClr val="tx1"/>
                </a:solidFill>
              </a:rPr>
              <a:t>Goals achieved?</a:t>
            </a:r>
          </a:p>
        </p:txBody>
      </p:sp>
      <p:cxnSp>
        <p:nvCxnSpPr>
          <p:cNvPr id="53" name="Straight Arrow Connector 52">
            <a:extLst>
              <a:ext uri="{FF2B5EF4-FFF2-40B4-BE49-F238E27FC236}">
                <a16:creationId xmlns:a16="http://schemas.microsoft.com/office/drawing/2014/main" id="{936A82E8-B345-6D8B-4166-5100D9DC7E0A}"/>
              </a:ext>
            </a:extLst>
          </p:cNvPr>
          <p:cNvCxnSpPr>
            <a:cxnSpLocks/>
            <a:stCxn id="33" idx="2"/>
            <a:endCxn id="27" idx="0"/>
          </p:cNvCxnSpPr>
          <p:nvPr/>
        </p:nvCxnSpPr>
        <p:spPr>
          <a:xfrm>
            <a:off x="11352194" y="1909335"/>
            <a:ext cx="3465" cy="198135"/>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Flowchart: Document 1">
            <a:extLst>
              <a:ext uri="{FF2B5EF4-FFF2-40B4-BE49-F238E27FC236}">
                <a16:creationId xmlns:a16="http://schemas.microsoft.com/office/drawing/2014/main" id="{1728DFCF-4B0C-9FFE-99CF-A570B949E61E}"/>
              </a:ext>
            </a:extLst>
          </p:cNvPr>
          <p:cNvSpPr/>
          <p:nvPr/>
        </p:nvSpPr>
        <p:spPr>
          <a:xfrm>
            <a:off x="9048657" y="484341"/>
            <a:ext cx="2945271" cy="443620"/>
          </a:xfrm>
          <a:prstGeom prst="flowChartDocumen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nl-NL" sz="1200" b="1">
                <a:solidFill>
                  <a:prstClr val="black"/>
                </a:solidFill>
                <a:latin typeface="Calibri" panose="020F0502020204030204"/>
              </a:rPr>
              <a:t>Integrate</a:t>
            </a:r>
          </a:p>
        </p:txBody>
      </p:sp>
      <p:sp>
        <p:nvSpPr>
          <p:cNvPr id="4" name="Arrow: Right 3">
            <a:extLst>
              <a:ext uri="{FF2B5EF4-FFF2-40B4-BE49-F238E27FC236}">
                <a16:creationId xmlns:a16="http://schemas.microsoft.com/office/drawing/2014/main" id="{94F3811D-5E5B-5940-F40B-89D5E77D9ECB}"/>
              </a:ext>
            </a:extLst>
          </p:cNvPr>
          <p:cNvSpPr/>
          <p:nvPr/>
        </p:nvSpPr>
        <p:spPr>
          <a:xfrm>
            <a:off x="6859818" y="5637382"/>
            <a:ext cx="1925619" cy="562389"/>
          </a:xfrm>
          <a:prstGeom prst="rightArrow">
            <a:avLst/>
          </a:prstGeom>
          <a:solidFill>
            <a:schemeClr val="accent2"/>
          </a:solidFill>
          <a:ln>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922182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97308-199E-BD24-C4A2-E9C41ADE952B}"/>
            </a:ext>
          </a:extLst>
        </p:cNvPr>
        <p:cNvGrpSpPr/>
        <p:nvPr/>
      </p:nvGrpSpPr>
      <p:grpSpPr>
        <a:xfrm>
          <a:off x="0" y="0"/>
          <a:ext cx="0" cy="0"/>
          <a:chOff x="0" y="0"/>
          <a:chExt cx="0" cy="0"/>
        </a:xfrm>
      </p:grpSpPr>
      <p:sp>
        <p:nvSpPr>
          <p:cNvPr id="7" name="Rechthoek 2">
            <a:extLst>
              <a:ext uri="{FF2B5EF4-FFF2-40B4-BE49-F238E27FC236}">
                <a16:creationId xmlns:a16="http://schemas.microsoft.com/office/drawing/2014/main" id="{77F75DBE-B86B-67D2-2804-909622F4E271}"/>
              </a:ext>
            </a:extLst>
          </p:cNvPr>
          <p:cNvSpPr/>
          <p:nvPr/>
        </p:nvSpPr>
        <p:spPr>
          <a:xfrm>
            <a:off x="0" y="367709"/>
            <a:ext cx="12192000" cy="648070"/>
          </a:xfrm>
          <a:prstGeom prst="rect">
            <a:avLst/>
          </a:prstGeom>
          <a:solidFill>
            <a:srgbClr val="ED7D31"/>
          </a:solidFill>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lvl="1"/>
            <a:r>
              <a:rPr lang="nl-NL" sz="3200"/>
              <a:t>	Data </a:t>
            </a:r>
            <a:r>
              <a:rPr lang="nl-NL" sz="3200" err="1"/>
              <a:t>integration</a:t>
            </a:r>
            <a:endParaRPr lang="en-US" sz="3200"/>
          </a:p>
        </p:txBody>
      </p:sp>
      <p:sp>
        <p:nvSpPr>
          <p:cNvPr id="2" name="TextBox 1">
            <a:extLst>
              <a:ext uri="{FF2B5EF4-FFF2-40B4-BE49-F238E27FC236}">
                <a16:creationId xmlns:a16="http://schemas.microsoft.com/office/drawing/2014/main" id="{450526D7-62B2-AE0A-7963-16439942910B}"/>
              </a:ext>
            </a:extLst>
          </p:cNvPr>
          <p:cNvSpPr txBox="1"/>
          <p:nvPr/>
        </p:nvSpPr>
        <p:spPr>
          <a:xfrm>
            <a:off x="551316" y="3529407"/>
            <a:ext cx="5766822" cy="369332"/>
          </a:xfrm>
          <a:prstGeom prst="rect">
            <a:avLst/>
          </a:prstGeom>
          <a:noFill/>
        </p:spPr>
        <p:txBody>
          <a:bodyPr wrap="square" rtlCol="0" anchor="ctr">
            <a:spAutoFit/>
          </a:bodyPr>
          <a:lstStyle/>
          <a:p>
            <a:endParaRPr lang="en-US"/>
          </a:p>
        </p:txBody>
      </p:sp>
      <p:sp>
        <p:nvSpPr>
          <p:cNvPr id="3" name="TextBox 2">
            <a:extLst>
              <a:ext uri="{FF2B5EF4-FFF2-40B4-BE49-F238E27FC236}">
                <a16:creationId xmlns:a16="http://schemas.microsoft.com/office/drawing/2014/main" id="{5660EC7A-A7A1-03E3-6680-BC341835C1F7}"/>
              </a:ext>
            </a:extLst>
          </p:cNvPr>
          <p:cNvSpPr txBox="1"/>
          <p:nvPr/>
        </p:nvSpPr>
        <p:spPr>
          <a:xfrm>
            <a:off x="551316" y="2836912"/>
            <a:ext cx="8070170" cy="1754326"/>
          </a:xfrm>
          <a:prstGeom prst="rect">
            <a:avLst/>
          </a:prstGeom>
          <a:noFill/>
        </p:spPr>
        <p:txBody>
          <a:bodyPr wrap="square" rtlCol="0" anchor="ctr">
            <a:spAutoFit/>
          </a:bodyPr>
          <a:lstStyle/>
          <a:p>
            <a:pPr lvl="0">
              <a:spcBef>
                <a:spcPts val="600"/>
              </a:spcBef>
              <a:tabLst>
                <a:tab pos="457200" algn="l"/>
              </a:tabLst>
            </a:pPr>
            <a:r>
              <a:rPr lang="en-US"/>
              <a:t>Operational and contextual data from various sources and systems:</a:t>
            </a:r>
          </a:p>
          <a:p>
            <a:pPr marL="285750" lvl="0" indent="-285750">
              <a:buFont typeface="Arial" panose="020B0604020202020204" pitchFamily="34" charset="0"/>
              <a:buChar char="•"/>
              <a:tabLst>
                <a:tab pos="457200" algn="l"/>
              </a:tabLst>
            </a:pPr>
            <a:r>
              <a:rPr lang="en-US"/>
              <a:t>time series data</a:t>
            </a:r>
          </a:p>
          <a:p>
            <a:pPr marL="285750" lvl="0" indent="-285750">
              <a:buFont typeface="Arial" panose="020B0604020202020204" pitchFamily="34" charset="0"/>
              <a:buChar char="•"/>
              <a:tabLst>
                <a:tab pos="457200" algn="l"/>
              </a:tabLst>
            </a:pPr>
            <a:r>
              <a:rPr lang="en-US"/>
              <a:t>contextual building data (linked data)</a:t>
            </a:r>
          </a:p>
          <a:p>
            <a:pPr lvl="0">
              <a:tabLst>
                <a:tab pos="457200" algn="l"/>
              </a:tabLst>
            </a:pPr>
            <a:endParaRPr lang="en-US"/>
          </a:p>
          <a:p>
            <a:pPr lvl="0">
              <a:tabLst>
                <a:tab pos="457200" algn="l"/>
              </a:tabLst>
            </a:pPr>
            <a:endParaRPr lang="en-US"/>
          </a:p>
          <a:p>
            <a:pPr lvl="0">
              <a:tabLst>
                <a:tab pos="457200" algn="l"/>
              </a:tabLst>
            </a:pPr>
            <a:r>
              <a:rPr lang="en-US"/>
              <a:t>Lack of interoperability</a:t>
            </a:r>
          </a:p>
        </p:txBody>
      </p:sp>
      <p:sp>
        <p:nvSpPr>
          <p:cNvPr id="56" name="Rectangle: Rounded Corners 55">
            <a:extLst>
              <a:ext uri="{FF2B5EF4-FFF2-40B4-BE49-F238E27FC236}">
                <a16:creationId xmlns:a16="http://schemas.microsoft.com/office/drawing/2014/main" id="{A76BFB62-4471-792E-742C-F9413CB5846F}"/>
              </a:ext>
            </a:extLst>
          </p:cNvPr>
          <p:cNvSpPr/>
          <p:nvPr/>
        </p:nvSpPr>
        <p:spPr>
          <a:xfrm>
            <a:off x="9048657" y="2158026"/>
            <a:ext cx="1276538" cy="603567"/>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Determine plan to fill the data gap</a:t>
            </a:r>
          </a:p>
        </p:txBody>
      </p:sp>
      <p:sp>
        <p:nvSpPr>
          <p:cNvPr id="59" name="Oval 58">
            <a:extLst>
              <a:ext uri="{FF2B5EF4-FFF2-40B4-BE49-F238E27FC236}">
                <a16:creationId xmlns:a16="http://schemas.microsoft.com/office/drawing/2014/main" id="{2B3B9B32-B0A8-FE4E-B5C3-2F18DED5F503}"/>
              </a:ext>
            </a:extLst>
          </p:cNvPr>
          <p:cNvSpPr/>
          <p:nvPr/>
        </p:nvSpPr>
        <p:spPr>
          <a:xfrm>
            <a:off x="11115097" y="6344588"/>
            <a:ext cx="481123" cy="44362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sz="1200" b="1"/>
          </a:p>
        </p:txBody>
      </p:sp>
      <p:sp>
        <p:nvSpPr>
          <p:cNvPr id="60" name="Rectangle: Rounded Corners 59">
            <a:extLst>
              <a:ext uri="{FF2B5EF4-FFF2-40B4-BE49-F238E27FC236}">
                <a16:creationId xmlns:a16="http://schemas.microsoft.com/office/drawing/2014/main" id="{E0881223-7C3A-8A1C-321A-E4B1B78AE389}"/>
              </a:ext>
            </a:extLst>
          </p:cNvPr>
          <p:cNvSpPr/>
          <p:nvPr/>
        </p:nvSpPr>
        <p:spPr>
          <a:xfrm>
            <a:off x="9048657" y="2992457"/>
            <a:ext cx="1276538" cy="603567"/>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050"/>
              <a:t>Data strategy implementation</a:t>
            </a:r>
          </a:p>
        </p:txBody>
      </p:sp>
      <p:cxnSp>
        <p:nvCxnSpPr>
          <p:cNvPr id="61" name="Straight Arrow Connector 60">
            <a:extLst>
              <a:ext uri="{FF2B5EF4-FFF2-40B4-BE49-F238E27FC236}">
                <a16:creationId xmlns:a16="http://schemas.microsoft.com/office/drawing/2014/main" id="{39C3D32F-F7B5-C9CD-BECE-6D2CF1F55E37}"/>
              </a:ext>
            </a:extLst>
          </p:cNvPr>
          <p:cNvCxnSpPr>
            <a:cxnSpLocks/>
            <a:stCxn id="56" idx="2"/>
            <a:endCxn id="60" idx="0"/>
          </p:cNvCxnSpPr>
          <p:nvPr/>
        </p:nvCxnSpPr>
        <p:spPr>
          <a:xfrm>
            <a:off x="9686926" y="2761593"/>
            <a:ext cx="0" cy="23086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E18270E4-78DB-6779-D24A-3121EB86EC5F}"/>
              </a:ext>
            </a:extLst>
          </p:cNvPr>
          <p:cNvCxnSpPr>
            <a:cxnSpLocks/>
            <a:stCxn id="60" idx="2"/>
            <a:endCxn id="79" idx="0"/>
          </p:cNvCxnSpPr>
          <p:nvPr/>
        </p:nvCxnSpPr>
        <p:spPr>
          <a:xfrm flipH="1">
            <a:off x="9683951" y="3596024"/>
            <a:ext cx="2975" cy="202077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Connector: Elbow 62">
            <a:extLst>
              <a:ext uri="{FF2B5EF4-FFF2-40B4-BE49-F238E27FC236}">
                <a16:creationId xmlns:a16="http://schemas.microsoft.com/office/drawing/2014/main" id="{F3523574-778D-A6A7-267E-13088F7B4271}"/>
              </a:ext>
            </a:extLst>
          </p:cNvPr>
          <p:cNvCxnSpPr>
            <a:cxnSpLocks/>
            <a:stCxn id="79" idx="2"/>
            <a:endCxn id="59" idx="2"/>
          </p:cNvCxnSpPr>
          <p:nvPr/>
        </p:nvCxnSpPr>
        <p:spPr>
          <a:xfrm rot="16200000" flipH="1">
            <a:off x="10226506" y="5677806"/>
            <a:ext cx="346037" cy="1431146"/>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ctor: Elbow 63">
            <a:extLst>
              <a:ext uri="{FF2B5EF4-FFF2-40B4-BE49-F238E27FC236}">
                <a16:creationId xmlns:a16="http://schemas.microsoft.com/office/drawing/2014/main" id="{C7733B45-9222-9871-ED39-EDB58FEF7954}"/>
              </a:ext>
            </a:extLst>
          </p:cNvPr>
          <p:cNvCxnSpPr>
            <a:cxnSpLocks/>
            <a:stCxn id="79" idx="3"/>
            <a:endCxn id="76" idx="1"/>
          </p:cNvCxnSpPr>
          <p:nvPr/>
        </p:nvCxnSpPr>
        <p:spPr>
          <a:xfrm flipV="1">
            <a:off x="10343508" y="1607552"/>
            <a:ext cx="373882" cy="4311026"/>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5" name="Rectangle: Rounded Corners 64">
            <a:extLst>
              <a:ext uri="{FF2B5EF4-FFF2-40B4-BE49-F238E27FC236}">
                <a16:creationId xmlns:a16="http://schemas.microsoft.com/office/drawing/2014/main" id="{5AE5AC2A-5E17-DF73-44AD-AF82E93F6285}"/>
              </a:ext>
            </a:extLst>
          </p:cNvPr>
          <p:cNvSpPr/>
          <p:nvPr/>
        </p:nvSpPr>
        <p:spPr>
          <a:xfrm>
            <a:off x="10718995" y="5250377"/>
            <a:ext cx="1276538" cy="603567"/>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Build application logic</a:t>
            </a:r>
          </a:p>
        </p:txBody>
      </p:sp>
      <p:cxnSp>
        <p:nvCxnSpPr>
          <p:cNvPr id="66" name="Straight Arrow Connector 65">
            <a:extLst>
              <a:ext uri="{FF2B5EF4-FFF2-40B4-BE49-F238E27FC236}">
                <a16:creationId xmlns:a16="http://schemas.microsoft.com/office/drawing/2014/main" id="{FC6DB097-3D79-6CE3-CCE4-774263E3A16D}"/>
              </a:ext>
            </a:extLst>
          </p:cNvPr>
          <p:cNvCxnSpPr>
            <a:cxnSpLocks/>
            <a:stCxn id="65" idx="2"/>
            <a:endCxn id="59" idx="0"/>
          </p:cNvCxnSpPr>
          <p:nvPr/>
        </p:nvCxnSpPr>
        <p:spPr>
          <a:xfrm flipH="1">
            <a:off x="11355659" y="5853944"/>
            <a:ext cx="1605" cy="49064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B8EC4546-8C77-D8AB-43D5-54EEEC514540}"/>
              </a:ext>
            </a:extLst>
          </p:cNvPr>
          <p:cNvSpPr txBox="1"/>
          <p:nvPr/>
        </p:nvSpPr>
        <p:spPr>
          <a:xfrm>
            <a:off x="10189183" y="5588492"/>
            <a:ext cx="481123" cy="261610"/>
          </a:xfrm>
          <a:prstGeom prst="rect">
            <a:avLst/>
          </a:prstGeom>
          <a:noFill/>
        </p:spPr>
        <p:txBody>
          <a:bodyPr wrap="square" rtlCol="0">
            <a:spAutoFit/>
          </a:bodyPr>
          <a:lstStyle/>
          <a:p>
            <a:r>
              <a:rPr lang="nl-NL" sz="1050"/>
              <a:t>No</a:t>
            </a:r>
          </a:p>
        </p:txBody>
      </p:sp>
      <p:sp>
        <p:nvSpPr>
          <p:cNvPr id="68" name="TextBox 67">
            <a:extLst>
              <a:ext uri="{FF2B5EF4-FFF2-40B4-BE49-F238E27FC236}">
                <a16:creationId xmlns:a16="http://schemas.microsoft.com/office/drawing/2014/main" id="{58953F02-DE71-E2FA-8F85-B4091C684029}"/>
              </a:ext>
            </a:extLst>
          </p:cNvPr>
          <p:cNvSpPr txBox="1"/>
          <p:nvPr/>
        </p:nvSpPr>
        <p:spPr>
          <a:xfrm>
            <a:off x="9732138" y="6230386"/>
            <a:ext cx="425215" cy="261610"/>
          </a:xfrm>
          <a:prstGeom prst="rect">
            <a:avLst/>
          </a:prstGeom>
          <a:noFill/>
        </p:spPr>
        <p:txBody>
          <a:bodyPr wrap="square" rtlCol="0">
            <a:spAutoFit/>
          </a:bodyPr>
          <a:lstStyle/>
          <a:p>
            <a:r>
              <a:rPr lang="nl-NL" sz="1050"/>
              <a:t>Yes</a:t>
            </a:r>
          </a:p>
        </p:txBody>
      </p:sp>
      <p:sp>
        <p:nvSpPr>
          <p:cNvPr id="69" name="TextBox 68">
            <a:extLst>
              <a:ext uri="{FF2B5EF4-FFF2-40B4-BE49-F238E27FC236}">
                <a16:creationId xmlns:a16="http://schemas.microsoft.com/office/drawing/2014/main" id="{6DB3221F-BCEC-7857-42CC-D6C044E3A218}"/>
              </a:ext>
            </a:extLst>
          </p:cNvPr>
          <p:cNvSpPr txBox="1"/>
          <p:nvPr/>
        </p:nvSpPr>
        <p:spPr>
          <a:xfrm>
            <a:off x="11560870" y="6412491"/>
            <a:ext cx="481123" cy="261610"/>
          </a:xfrm>
          <a:prstGeom prst="rect">
            <a:avLst/>
          </a:prstGeom>
          <a:noFill/>
        </p:spPr>
        <p:txBody>
          <a:bodyPr wrap="square" rtlCol="0">
            <a:spAutoFit/>
          </a:bodyPr>
          <a:lstStyle/>
          <a:p>
            <a:pPr algn="ctr"/>
            <a:r>
              <a:rPr lang="nl-NL" sz="1100"/>
              <a:t>End</a:t>
            </a:r>
          </a:p>
        </p:txBody>
      </p:sp>
      <p:sp>
        <p:nvSpPr>
          <p:cNvPr id="70" name="Rectangle: Rounded Corners 69">
            <a:extLst>
              <a:ext uri="{FF2B5EF4-FFF2-40B4-BE49-F238E27FC236}">
                <a16:creationId xmlns:a16="http://schemas.microsoft.com/office/drawing/2014/main" id="{21C30843-7FC3-3EB3-2D75-89DE7E057266}"/>
              </a:ext>
            </a:extLst>
          </p:cNvPr>
          <p:cNvSpPr/>
          <p:nvPr/>
        </p:nvSpPr>
        <p:spPr>
          <a:xfrm>
            <a:off x="10717390" y="2107470"/>
            <a:ext cx="1276538" cy="703908"/>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Design integration architecture; understand sources</a:t>
            </a:r>
          </a:p>
        </p:txBody>
      </p:sp>
      <p:sp>
        <p:nvSpPr>
          <p:cNvPr id="71" name="Rectangle: Rounded Corners 70">
            <a:extLst>
              <a:ext uri="{FF2B5EF4-FFF2-40B4-BE49-F238E27FC236}">
                <a16:creationId xmlns:a16="http://schemas.microsoft.com/office/drawing/2014/main" id="{F7A31859-2F29-EFD4-A237-3E72CF660E05}"/>
              </a:ext>
            </a:extLst>
          </p:cNvPr>
          <p:cNvSpPr/>
          <p:nvPr/>
        </p:nvSpPr>
        <p:spPr>
          <a:xfrm>
            <a:off x="10717390" y="3026245"/>
            <a:ext cx="1276538" cy="717831"/>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Select integration tools and platforms</a:t>
            </a:r>
          </a:p>
        </p:txBody>
      </p:sp>
      <p:cxnSp>
        <p:nvCxnSpPr>
          <p:cNvPr id="72" name="Straight Arrow Connector 71">
            <a:extLst>
              <a:ext uri="{FF2B5EF4-FFF2-40B4-BE49-F238E27FC236}">
                <a16:creationId xmlns:a16="http://schemas.microsoft.com/office/drawing/2014/main" id="{F65CFE02-B562-BBDC-7FF2-FE7CF2F1F82A}"/>
              </a:ext>
            </a:extLst>
          </p:cNvPr>
          <p:cNvCxnSpPr>
            <a:cxnSpLocks/>
            <a:stCxn id="70" idx="2"/>
            <a:endCxn id="71" idx="0"/>
          </p:cNvCxnSpPr>
          <p:nvPr/>
        </p:nvCxnSpPr>
        <p:spPr>
          <a:xfrm>
            <a:off x="11355659" y="2811378"/>
            <a:ext cx="0" cy="214867"/>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3" name="Rectangle: Rounded Corners 72">
            <a:extLst>
              <a:ext uri="{FF2B5EF4-FFF2-40B4-BE49-F238E27FC236}">
                <a16:creationId xmlns:a16="http://schemas.microsoft.com/office/drawing/2014/main" id="{F602E5D0-789F-764D-3A5A-DE1AF1D06A45}"/>
              </a:ext>
            </a:extLst>
          </p:cNvPr>
          <p:cNvSpPr/>
          <p:nvPr/>
        </p:nvSpPr>
        <p:spPr>
          <a:xfrm>
            <a:off x="10717390" y="3949980"/>
            <a:ext cx="1276538" cy="1061401"/>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050"/>
              <a:t>Pre-processing: Develop, test and deploy solution</a:t>
            </a:r>
          </a:p>
        </p:txBody>
      </p:sp>
      <p:cxnSp>
        <p:nvCxnSpPr>
          <p:cNvPr id="74" name="Straight Arrow Connector 73">
            <a:extLst>
              <a:ext uri="{FF2B5EF4-FFF2-40B4-BE49-F238E27FC236}">
                <a16:creationId xmlns:a16="http://schemas.microsoft.com/office/drawing/2014/main" id="{D461A2AA-65DE-C30D-4A75-B06F900E1E0A}"/>
              </a:ext>
            </a:extLst>
          </p:cNvPr>
          <p:cNvCxnSpPr>
            <a:cxnSpLocks/>
            <a:stCxn id="71" idx="2"/>
            <a:endCxn id="73" idx="0"/>
          </p:cNvCxnSpPr>
          <p:nvPr/>
        </p:nvCxnSpPr>
        <p:spPr>
          <a:xfrm>
            <a:off x="11355659" y="3744076"/>
            <a:ext cx="0" cy="20590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05FFA735-2E32-6F29-C8A4-B37B3F0C2B94}"/>
              </a:ext>
            </a:extLst>
          </p:cNvPr>
          <p:cNvCxnSpPr>
            <a:cxnSpLocks/>
            <a:stCxn id="73" idx="2"/>
            <a:endCxn id="65" idx="0"/>
          </p:cNvCxnSpPr>
          <p:nvPr/>
        </p:nvCxnSpPr>
        <p:spPr>
          <a:xfrm>
            <a:off x="11355659" y="5011381"/>
            <a:ext cx="1605" cy="23899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6" name="Rectangle: Rounded Corners 75">
            <a:extLst>
              <a:ext uri="{FF2B5EF4-FFF2-40B4-BE49-F238E27FC236}">
                <a16:creationId xmlns:a16="http://schemas.microsoft.com/office/drawing/2014/main" id="{9DA506A7-BBB0-120F-4B76-2F0BFCCFDAE3}"/>
              </a:ext>
            </a:extLst>
          </p:cNvPr>
          <p:cNvSpPr/>
          <p:nvPr/>
        </p:nvSpPr>
        <p:spPr>
          <a:xfrm>
            <a:off x="10717390" y="1305768"/>
            <a:ext cx="1269608" cy="603567"/>
          </a:xfrm>
          <a:prstGeom prst="roundRect">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50"/>
              <a:t>Define data gap</a:t>
            </a:r>
          </a:p>
        </p:txBody>
      </p:sp>
      <p:sp>
        <p:nvSpPr>
          <p:cNvPr id="77" name="Rectangle: Rounded Corners 76">
            <a:extLst>
              <a:ext uri="{FF2B5EF4-FFF2-40B4-BE49-F238E27FC236}">
                <a16:creationId xmlns:a16="http://schemas.microsoft.com/office/drawing/2014/main" id="{153ED4EE-68D1-D11F-9AFF-A0F535CD4D35}"/>
              </a:ext>
            </a:extLst>
          </p:cNvPr>
          <p:cNvSpPr/>
          <p:nvPr/>
        </p:nvSpPr>
        <p:spPr>
          <a:xfrm>
            <a:off x="9048657" y="1299354"/>
            <a:ext cx="1276538" cy="603567"/>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050"/>
              <a:t>Define </a:t>
            </a:r>
          </a:p>
          <a:p>
            <a:pPr algn="ctr"/>
            <a:r>
              <a:rPr lang="en-GB" sz="1050"/>
              <a:t>data &amp; system requirements</a:t>
            </a:r>
          </a:p>
        </p:txBody>
      </p:sp>
      <p:cxnSp>
        <p:nvCxnSpPr>
          <p:cNvPr id="78" name="Straight Arrow Connector 77">
            <a:extLst>
              <a:ext uri="{FF2B5EF4-FFF2-40B4-BE49-F238E27FC236}">
                <a16:creationId xmlns:a16="http://schemas.microsoft.com/office/drawing/2014/main" id="{B11E8337-BB50-CDE6-CCEA-31B66E20628C}"/>
              </a:ext>
            </a:extLst>
          </p:cNvPr>
          <p:cNvCxnSpPr>
            <a:cxnSpLocks/>
            <a:stCxn id="77" idx="2"/>
            <a:endCxn id="56" idx="0"/>
          </p:cNvCxnSpPr>
          <p:nvPr/>
        </p:nvCxnSpPr>
        <p:spPr>
          <a:xfrm>
            <a:off x="9686926" y="1902921"/>
            <a:ext cx="0" cy="255105"/>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9" name="Oval 111">
            <a:extLst>
              <a:ext uri="{FF2B5EF4-FFF2-40B4-BE49-F238E27FC236}">
                <a16:creationId xmlns:a16="http://schemas.microsoft.com/office/drawing/2014/main" id="{ED81401E-A8BE-1E66-38FE-BFF454822995}"/>
              </a:ext>
            </a:extLst>
          </p:cNvPr>
          <p:cNvSpPr/>
          <p:nvPr/>
        </p:nvSpPr>
        <p:spPr>
          <a:xfrm>
            <a:off x="9024393" y="5616794"/>
            <a:ext cx="1319115" cy="603567"/>
          </a:xfrm>
          <a:prstGeom prst="diamond">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900">
                <a:solidFill>
                  <a:schemeClr val="tx1"/>
                </a:solidFill>
              </a:rPr>
              <a:t>Goals achieved?</a:t>
            </a:r>
          </a:p>
        </p:txBody>
      </p:sp>
      <p:cxnSp>
        <p:nvCxnSpPr>
          <p:cNvPr id="80" name="Straight Arrow Connector 79">
            <a:extLst>
              <a:ext uri="{FF2B5EF4-FFF2-40B4-BE49-F238E27FC236}">
                <a16:creationId xmlns:a16="http://schemas.microsoft.com/office/drawing/2014/main" id="{2B6705C4-59DC-9693-3B6F-D879A432F1A5}"/>
              </a:ext>
            </a:extLst>
          </p:cNvPr>
          <p:cNvCxnSpPr>
            <a:cxnSpLocks/>
            <a:stCxn id="76" idx="2"/>
            <a:endCxn id="70" idx="0"/>
          </p:cNvCxnSpPr>
          <p:nvPr/>
        </p:nvCxnSpPr>
        <p:spPr>
          <a:xfrm>
            <a:off x="11352194" y="1909335"/>
            <a:ext cx="3465" cy="198135"/>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Flowchart: Document 3">
            <a:extLst>
              <a:ext uri="{FF2B5EF4-FFF2-40B4-BE49-F238E27FC236}">
                <a16:creationId xmlns:a16="http://schemas.microsoft.com/office/drawing/2014/main" id="{72921D33-F462-CBA9-CCE1-0D59AE9C4C94}"/>
              </a:ext>
            </a:extLst>
          </p:cNvPr>
          <p:cNvSpPr/>
          <p:nvPr/>
        </p:nvSpPr>
        <p:spPr>
          <a:xfrm>
            <a:off x="9048657" y="484341"/>
            <a:ext cx="2945271" cy="443620"/>
          </a:xfrm>
          <a:prstGeom prst="flowChartDocumen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nl-NL" sz="1200" b="1">
                <a:solidFill>
                  <a:prstClr val="black"/>
                </a:solidFill>
                <a:latin typeface="Calibri" panose="020F0502020204030204"/>
              </a:rPr>
              <a:t>Integrate</a:t>
            </a:r>
          </a:p>
        </p:txBody>
      </p:sp>
    </p:spTree>
    <p:extLst>
      <p:ext uri="{BB962C8B-B14F-4D97-AF65-F5344CB8AC3E}">
        <p14:creationId xmlns:p14="http://schemas.microsoft.com/office/powerpoint/2010/main" val="3051182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97308-199E-BD24-C4A2-E9C41ADE952B}"/>
            </a:ext>
          </a:extLst>
        </p:cNvPr>
        <p:cNvGrpSpPr/>
        <p:nvPr/>
      </p:nvGrpSpPr>
      <p:grpSpPr>
        <a:xfrm>
          <a:off x="0" y="0"/>
          <a:ext cx="0" cy="0"/>
          <a:chOff x="0" y="0"/>
          <a:chExt cx="0" cy="0"/>
        </a:xfrm>
      </p:grpSpPr>
      <p:sp>
        <p:nvSpPr>
          <p:cNvPr id="7" name="Rechthoek 2">
            <a:extLst>
              <a:ext uri="{FF2B5EF4-FFF2-40B4-BE49-F238E27FC236}">
                <a16:creationId xmlns:a16="http://schemas.microsoft.com/office/drawing/2014/main" id="{77F75DBE-B86B-67D2-2804-909622F4E271}"/>
              </a:ext>
            </a:extLst>
          </p:cNvPr>
          <p:cNvSpPr/>
          <p:nvPr/>
        </p:nvSpPr>
        <p:spPr>
          <a:xfrm>
            <a:off x="0" y="367709"/>
            <a:ext cx="12192000" cy="648070"/>
          </a:xfrm>
          <a:prstGeom prst="rect">
            <a:avLst/>
          </a:prstGeom>
          <a:solidFill>
            <a:srgbClr val="ED7D31"/>
          </a:solidFill>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lvl="1"/>
            <a:r>
              <a:rPr lang="nl-NL" sz="3200"/>
              <a:t>	</a:t>
            </a:r>
            <a:r>
              <a:rPr lang="nl-NL" sz="3200" err="1"/>
              <a:t>Define</a:t>
            </a:r>
            <a:r>
              <a:rPr lang="nl-NL" sz="3200"/>
              <a:t> data gap</a:t>
            </a:r>
            <a:endParaRPr lang="en-US" sz="3200"/>
          </a:p>
        </p:txBody>
      </p:sp>
      <p:sp>
        <p:nvSpPr>
          <p:cNvPr id="2" name="TextBox 1">
            <a:extLst>
              <a:ext uri="{FF2B5EF4-FFF2-40B4-BE49-F238E27FC236}">
                <a16:creationId xmlns:a16="http://schemas.microsoft.com/office/drawing/2014/main" id="{450526D7-62B2-AE0A-7963-16439942910B}"/>
              </a:ext>
            </a:extLst>
          </p:cNvPr>
          <p:cNvSpPr txBox="1"/>
          <p:nvPr/>
        </p:nvSpPr>
        <p:spPr>
          <a:xfrm>
            <a:off x="551316" y="3529407"/>
            <a:ext cx="5766822" cy="369332"/>
          </a:xfrm>
          <a:prstGeom prst="rect">
            <a:avLst/>
          </a:prstGeom>
          <a:noFill/>
        </p:spPr>
        <p:txBody>
          <a:bodyPr wrap="square" rtlCol="0" anchor="ctr">
            <a:spAutoFit/>
          </a:bodyPr>
          <a:lstStyle/>
          <a:p>
            <a:endParaRPr lang="en-US"/>
          </a:p>
        </p:txBody>
      </p:sp>
      <p:sp>
        <p:nvSpPr>
          <p:cNvPr id="3" name="TextBox 2">
            <a:extLst>
              <a:ext uri="{FF2B5EF4-FFF2-40B4-BE49-F238E27FC236}">
                <a16:creationId xmlns:a16="http://schemas.microsoft.com/office/drawing/2014/main" id="{5660EC7A-A7A1-03E3-6680-BC341835C1F7}"/>
              </a:ext>
            </a:extLst>
          </p:cNvPr>
          <p:cNvSpPr txBox="1"/>
          <p:nvPr/>
        </p:nvSpPr>
        <p:spPr>
          <a:xfrm>
            <a:off x="551316" y="2167501"/>
            <a:ext cx="8070170" cy="3093154"/>
          </a:xfrm>
          <a:prstGeom prst="rect">
            <a:avLst/>
          </a:prstGeom>
          <a:noFill/>
        </p:spPr>
        <p:txBody>
          <a:bodyPr wrap="square" rtlCol="0" anchor="ctr">
            <a:spAutoFit/>
          </a:bodyPr>
          <a:lstStyle/>
          <a:p>
            <a:r>
              <a:rPr lang="en-GB" b="1"/>
              <a:t>What does this step mean? </a:t>
            </a:r>
          </a:p>
          <a:p>
            <a:r>
              <a:rPr lang="en-GB"/>
              <a:t>In this step, it is required to think about the asset management goals and how data/information can be used to achieve these goals.</a:t>
            </a:r>
          </a:p>
          <a:p>
            <a:endParaRPr lang="en-GB"/>
          </a:p>
          <a:p>
            <a:pPr>
              <a:spcBef>
                <a:spcPts val="600"/>
              </a:spcBef>
            </a:pPr>
            <a:r>
              <a:rPr lang="en-GB" b="1"/>
              <a:t>Why do we need it? </a:t>
            </a:r>
          </a:p>
          <a:p>
            <a:r>
              <a:rPr lang="en-GB"/>
              <a:t>Without taking the time to think about the remaining gaps, there is no end goal to work towards while integrating different types of data.</a:t>
            </a:r>
          </a:p>
          <a:p>
            <a:pPr>
              <a:spcBef>
                <a:spcPts val="600"/>
              </a:spcBef>
            </a:pPr>
            <a:endParaRPr lang="en-GB"/>
          </a:p>
          <a:p>
            <a:pPr lvl="0">
              <a:spcBef>
                <a:spcPts val="600"/>
              </a:spcBef>
              <a:tabLst>
                <a:tab pos="457200" algn="l"/>
              </a:tabLst>
            </a:pPr>
            <a:r>
              <a:rPr lang="en-GB" b="1"/>
              <a:t>Who needs to do it? </a:t>
            </a:r>
          </a:p>
          <a:p>
            <a:pPr>
              <a:tabLst>
                <a:tab pos="457200" algn="l"/>
              </a:tabLst>
            </a:pPr>
            <a:r>
              <a:rPr lang="en-GB"/>
              <a:t>B</a:t>
            </a:r>
            <a:r>
              <a:rPr lang="en-US" err="1"/>
              <a:t>uilding</a:t>
            </a:r>
            <a:r>
              <a:rPr lang="en-US"/>
              <a:t>- and facility managers, installers</a:t>
            </a:r>
          </a:p>
        </p:txBody>
      </p:sp>
      <p:sp>
        <p:nvSpPr>
          <p:cNvPr id="6" name="Rectangle: Rounded Corners 5">
            <a:extLst>
              <a:ext uri="{FF2B5EF4-FFF2-40B4-BE49-F238E27FC236}">
                <a16:creationId xmlns:a16="http://schemas.microsoft.com/office/drawing/2014/main" id="{B6E0EAF6-61B5-1A7C-41A3-4A2EE14D63FE}"/>
              </a:ext>
            </a:extLst>
          </p:cNvPr>
          <p:cNvSpPr/>
          <p:nvPr/>
        </p:nvSpPr>
        <p:spPr>
          <a:xfrm>
            <a:off x="9048657" y="2158026"/>
            <a:ext cx="1276538" cy="603567"/>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Determine plan to fill the data gap</a:t>
            </a:r>
          </a:p>
        </p:txBody>
      </p:sp>
      <p:sp>
        <p:nvSpPr>
          <p:cNvPr id="10" name="Oval 9">
            <a:extLst>
              <a:ext uri="{FF2B5EF4-FFF2-40B4-BE49-F238E27FC236}">
                <a16:creationId xmlns:a16="http://schemas.microsoft.com/office/drawing/2014/main" id="{216C21A1-F578-55D1-F5AC-976DACD2D10A}"/>
              </a:ext>
            </a:extLst>
          </p:cNvPr>
          <p:cNvSpPr/>
          <p:nvPr/>
        </p:nvSpPr>
        <p:spPr>
          <a:xfrm>
            <a:off x="11115097" y="6344588"/>
            <a:ext cx="481123" cy="44362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sz="1200" b="1"/>
          </a:p>
        </p:txBody>
      </p:sp>
      <p:sp>
        <p:nvSpPr>
          <p:cNvPr id="11" name="Rectangle: Rounded Corners 10">
            <a:extLst>
              <a:ext uri="{FF2B5EF4-FFF2-40B4-BE49-F238E27FC236}">
                <a16:creationId xmlns:a16="http://schemas.microsoft.com/office/drawing/2014/main" id="{507284BB-7F85-414C-FEB5-EB3B1D6EBD3D}"/>
              </a:ext>
            </a:extLst>
          </p:cNvPr>
          <p:cNvSpPr/>
          <p:nvPr/>
        </p:nvSpPr>
        <p:spPr>
          <a:xfrm>
            <a:off x="9048657" y="2992457"/>
            <a:ext cx="1276538" cy="603567"/>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050"/>
              <a:t>Data strategy implementation</a:t>
            </a:r>
          </a:p>
        </p:txBody>
      </p:sp>
      <p:cxnSp>
        <p:nvCxnSpPr>
          <p:cNvPr id="12" name="Straight Arrow Connector 11">
            <a:extLst>
              <a:ext uri="{FF2B5EF4-FFF2-40B4-BE49-F238E27FC236}">
                <a16:creationId xmlns:a16="http://schemas.microsoft.com/office/drawing/2014/main" id="{50D28256-A043-AA3F-84CB-C2FF1A135EF3}"/>
              </a:ext>
            </a:extLst>
          </p:cNvPr>
          <p:cNvCxnSpPr>
            <a:cxnSpLocks/>
            <a:stCxn id="6" idx="2"/>
            <a:endCxn id="11" idx="0"/>
          </p:cNvCxnSpPr>
          <p:nvPr/>
        </p:nvCxnSpPr>
        <p:spPr>
          <a:xfrm>
            <a:off x="9686926" y="2761593"/>
            <a:ext cx="0" cy="23086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883F63D-9AFA-3309-B9F3-E5200BABA625}"/>
              </a:ext>
            </a:extLst>
          </p:cNvPr>
          <p:cNvCxnSpPr>
            <a:cxnSpLocks/>
            <a:stCxn id="11" idx="2"/>
            <a:endCxn id="54" idx="0"/>
          </p:cNvCxnSpPr>
          <p:nvPr/>
        </p:nvCxnSpPr>
        <p:spPr>
          <a:xfrm flipH="1">
            <a:off x="9683951" y="3596024"/>
            <a:ext cx="2975" cy="202077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DD68CC5F-5A8B-B6F4-B6EE-8BD5005A33BD}"/>
              </a:ext>
            </a:extLst>
          </p:cNvPr>
          <p:cNvCxnSpPr>
            <a:cxnSpLocks/>
            <a:stCxn id="54" idx="2"/>
            <a:endCxn id="10" idx="2"/>
          </p:cNvCxnSpPr>
          <p:nvPr/>
        </p:nvCxnSpPr>
        <p:spPr>
          <a:xfrm rot="16200000" flipH="1">
            <a:off x="10226506" y="5677806"/>
            <a:ext cx="346037" cy="1431146"/>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38AC1873-62B4-C34C-6AAE-CAE41993FC82}"/>
              </a:ext>
            </a:extLst>
          </p:cNvPr>
          <p:cNvCxnSpPr>
            <a:cxnSpLocks/>
            <a:stCxn id="54" idx="3"/>
            <a:endCxn id="28" idx="1"/>
          </p:cNvCxnSpPr>
          <p:nvPr/>
        </p:nvCxnSpPr>
        <p:spPr>
          <a:xfrm flipV="1">
            <a:off x="10343508" y="1607552"/>
            <a:ext cx="373882" cy="4311026"/>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A505912D-B91A-4BF5-2F3C-EE604615E5C1}"/>
              </a:ext>
            </a:extLst>
          </p:cNvPr>
          <p:cNvSpPr/>
          <p:nvPr/>
        </p:nvSpPr>
        <p:spPr>
          <a:xfrm>
            <a:off x="10718995" y="5250377"/>
            <a:ext cx="1276538" cy="603567"/>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Build application logic</a:t>
            </a:r>
          </a:p>
        </p:txBody>
      </p:sp>
      <p:cxnSp>
        <p:nvCxnSpPr>
          <p:cNvPr id="17" name="Straight Arrow Connector 16">
            <a:extLst>
              <a:ext uri="{FF2B5EF4-FFF2-40B4-BE49-F238E27FC236}">
                <a16:creationId xmlns:a16="http://schemas.microsoft.com/office/drawing/2014/main" id="{A9781154-9319-8342-337D-54B7F65E4558}"/>
              </a:ext>
            </a:extLst>
          </p:cNvPr>
          <p:cNvCxnSpPr>
            <a:cxnSpLocks/>
            <a:stCxn id="16" idx="2"/>
            <a:endCxn id="10" idx="0"/>
          </p:cNvCxnSpPr>
          <p:nvPr/>
        </p:nvCxnSpPr>
        <p:spPr>
          <a:xfrm flipH="1">
            <a:off x="11355659" y="5853944"/>
            <a:ext cx="1605" cy="49064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9B1B532-EEEB-FBC9-7F79-3C4CFFCA954E}"/>
              </a:ext>
            </a:extLst>
          </p:cNvPr>
          <p:cNvSpPr txBox="1"/>
          <p:nvPr/>
        </p:nvSpPr>
        <p:spPr>
          <a:xfrm>
            <a:off x="10189183" y="5588492"/>
            <a:ext cx="481123" cy="261610"/>
          </a:xfrm>
          <a:prstGeom prst="rect">
            <a:avLst/>
          </a:prstGeom>
          <a:noFill/>
        </p:spPr>
        <p:txBody>
          <a:bodyPr wrap="square" rtlCol="0">
            <a:spAutoFit/>
          </a:bodyPr>
          <a:lstStyle/>
          <a:p>
            <a:r>
              <a:rPr lang="nl-NL" sz="1050"/>
              <a:t>No</a:t>
            </a:r>
          </a:p>
        </p:txBody>
      </p:sp>
      <p:sp>
        <p:nvSpPr>
          <p:cNvPr id="20" name="TextBox 19">
            <a:extLst>
              <a:ext uri="{FF2B5EF4-FFF2-40B4-BE49-F238E27FC236}">
                <a16:creationId xmlns:a16="http://schemas.microsoft.com/office/drawing/2014/main" id="{1C95AE17-F15C-8D5E-7F64-5D04E127BEAF}"/>
              </a:ext>
            </a:extLst>
          </p:cNvPr>
          <p:cNvSpPr txBox="1"/>
          <p:nvPr/>
        </p:nvSpPr>
        <p:spPr>
          <a:xfrm>
            <a:off x="9732138" y="6230386"/>
            <a:ext cx="425215" cy="261610"/>
          </a:xfrm>
          <a:prstGeom prst="rect">
            <a:avLst/>
          </a:prstGeom>
          <a:noFill/>
        </p:spPr>
        <p:txBody>
          <a:bodyPr wrap="square" rtlCol="0">
            <a:spAutoFit/>
          </a:bodyPr>
          <a:lstStyle/>
          <a:p>
            <a:r>
              <a:rPr lang="nl-NL" sz="1050"/>
              <a:t>Yes</a:t>
            </a:r>
          </a:p>
        </p:txBody>
      </p:sp>
      <p:sp>
        <p:nvSpPr>
          <p:cNvPr id="21" name="TextBox 20">
            <a:extLst>
              <a:ext uri="{FF2B5EF4-FFF2-40B4-BE49-F238E27FC236}">
                <a16:creationId xmlns:a16="http://schemas.microsoft.com/office/drawing/2014/main" id="{ABFA9DD3-A354-8A1C-B4FB-39409CCBFB1C}"/>
              </a:ext>
            </a:extLst>
          </p:cNvPr>
          <p:cNvSpPr txBox="1"/>
          <p:nvPr/>
        </p:nvSpPr>
        <p:spPr>
          <a:xfrm>
            <a:off x="11560870" y="6412491"/>
            <a:ext cx="481123" cy="261610"/>
          </a:xfrm>
          <a:prstGeom prst="rect">
            <a:avLst/>
          </a:prstGeom>
          <a:noFill/>
        </p:spPr>
        <p:txBody>
          <a:bodyPr wrap="square" rtlCol="0">
            <a:spAutoFit/>
          </a:bodyPr>
          <a:lstStyle/>
          <a:p>
            <a:pPr algn="ctr"/>
            <a:r>
              <a:rPr lang="nl-NL" sz="1100"/>
              <a:t>End</a:t>
            </a:r>
          </a:p>
        </p:txBody>
      </p:sp>
      <p:sp>
        <p:nvSpPr>
          <p:cNvPr id="22" name="Rectangle: Rounded Corners 21">
            <a:extLst>
              <a:ext uri="{FF2B5EF4-FFF2-40B4-BE49-F238E27FC236}">
                <a16:creationId xmlns:a16="http://schemas.microsoft.com/office/drawing/2014/main" id="{4A05C06E-5392-3C76-ADA8-955A937539A2}"/>
              </a:ext>
            </a:extLst>
          </p:cNvPr>
          <p:cNvSpPr/>
          <p:nvPr/>
        </p:nvSpPr>
        <p:spPr>
          <a:xfrm>
            <a:off x="10717390" y="2107470"/>
            <a:ext cx="1276538" cy="703908"/>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Design integration architecture; understand sources</a:t>
            </a:r>
          </a:p>
        </p:txBody>
      </p:sp>
      <p:sp>
        <p:nvSpPr>
          <p:cNvPr id="23" name="Rectangle: Rounded Corners 22">
            <a:extLst>
              <a:ext uri="{FF2B5EF4-FFF2-40B4-BE49-F238E27FC236}">
                <a16:creationId xmlns:a16="http://schemas.microsoft.com/office/drawing/2014/main" id="{12F4B372-C5FB-F69D-4622-9F043A5478FC}"/>
              </a:ext>
            </a:extLst>
          </p:cNvPr>
          <p:cNvSpPr/>
          <p:nvPr/>
        </p:nvSpPr>
        <p:spPr>
          <a:xfrm>
            <a:off x="10717390" y="3026245"/>
            <a:ext cx="1276538" cy="717831"/>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Select integration tools and platforms</a:t>
            </a:r>
          </a:p>
        </p:txBody>
      </p:sp>
      <p:cxnSp>
        <p:nvCxnSpPr>
          <p:cNvPr id="24" name="Straight Arrow Connector 23">
            <a:extLst>
              <a:ext uri="{FF2B5EF4-FFF2-40B4-BE49-F238E27FC236}">
                <a16:creationId xmlns:a16="http://schemas.microsoft.com/office/drawing/2014/main" id="{184C1283-835A-15B8-069C-5A9DC7B11B5A}"/>
              </a:ext>
            </a:extLst>
          </p:cNvPr>
          <p:cNvCxnSpPr>
            <a:cxnSpLocks/>
            <a:stCxn id="22" idx="2"/>
            <a:endCxn id="23" idx="0"/>
          </p:cNvCxnSpPr>
          <p:nvPr/>
        </p:nvCxnSpPr>
        <p:spPr>
          <a:xfrm>
            <a:off x="11355659" y="2811378"/>
            <a:ext cx="0" cy="214867"/>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FECE3F4D-AF8A-692D-6FBF-B1C8B178FEE9}"/>
              </a:ext>
            </a:extLst>
          </p:cNvPr>
          <p:cNvSpPr/>
          <p:nvPr/>
        </p:nvSpPr>
        <p:spPr>
          <a:xfrm>
            <a:off x="10717390" y="3949980"/>
            <a:ext cx="1276538" cy="1061401"/>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050"/>
              <a:t>Pre-processing: Develop, test and deploy solution</a:t>
            </a:r>
          </a:p>
        </p:txBody>
      </p:sp>
      <p:cxnSp>
        <p:nvCxnSpPr>
          <p:cNvPr id="26" name="Straight Arrow Connector 25">
            <a:extLst>
              <a:ext uri="{FF2B5EF4-FFF2-40B4-BE49-F238E27FC236}">
                <a16:creationId xmlns:a16="http://schemas.microsoft.com/office/drawing/2014/main" id="{12F7EBB5-7596-49AA-C891-6BEEADD77F51}"/>
              </a:ext>
            </a:extLst>
          </p:cNvPr>
          <p:cNvCxnSpPr>
            <a:cxnSpLocks/>
            <a:stCxn id="23" idx="2"/>
            <a:endCxn id="25" idx="0"/>
          </p:cNvCxnSpPr>
          <p:nvPr/>
        </p:nvCxnSpPr>
        <p:spPr>
          <a:xfrm>
            <a:off x="11355659" y="3744076"/>
            <a:ext cx="0" cy="20590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4ACD141-17C2-5576-C69B-56FCA30ECEB3}"/>
              </a:ext>
            </a:extLst>
          </p:cNvPr>
          <p:cNvCxnSpPr>
            <a:cxnSpLocks/>
            <a:stCxn id="25" idx="2"/>
            <a:endCxn id="16" idx="0"/>
          </p:cNvCxnSpPr>
          <p:nvPr/>
        </p:nvCxnSpPr>
        <p:spPr>
          <a:xfrm>
            <a:off x="11355659" y="5011381"/>
            <a:ext cx="1605" cy="23899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05F6E23C-3B82-15DB-0E3E-A7B5DA117A89}"/>
              </a:ext>
            </a:extLst>
          </p:cNvPr>
          <p:cNvSpPr/>
          <p:nvPr/>
        </p:nvSpPr>
        <p:spPr>
          <a:xfrm>
            <a:off x="10717390" y="1305768"/>
            <a:ext cx="1269608" cy="603567"/>
          </a:xfrm>
          <a:prstGeom prst="roundRect">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50" err="1"/>
              <a:t>Define</a:t>
            </a:r>
            <a:r>
              <a:rPr lang="nl-NL" sz="1050"/>
              <a:t> data gap</a:t>
            </a:r>
          </a:p>
        </p:txBody>
      </p:sp>
      <p:sp>
        <p:nvSpPr>
          <p:cNvPr id="29" name="Rectangle: Rounded Corners 28">
            <a:extLst>
              <a:ext uri="{FF2B5EF4-FFF2-40B4-BE49-F238E27FC236}">
                <a16:creationId xmlns:a16="http://schemas.microsoft.com/office/drawing/2014/main" id="{97F58B31-C4D0-4EF7-882B-78A2DE4F70E2}"/>
              </a:ext>
            </a:extLst>
          </p:cNvPr>
          <p:cNvSpPr/>
          <p:nvPr/>
        </p:nvSpPr>
        <p:spPr>
          <a:xfrm>
            <a:off x="9048657" y="1299354"/>
            <a:ext cx="1276538" cy="603567"/>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050"/>
              <a:t>Define </a:t>
            </a:r>
          </a:p>
          <a:p>
            <a:pPr algn="ctr"/>
            <a:r>
              <a:rPr lang="en-GB" sz="1050"/>
              <a:t>data &amp; system requirements</a:t>
            </a:r>
          </a:p>
        </p:txBody>
      </p:sp>
      <p:cxnSp>
        <p:nvCxnSpPr>
          <p:cNvPr id="53" name="Straight Arrow Connector 52">
            <a:extLst>
              <a:ext uri="{FF2B5EF4-FFF2-40B4-BE49-F238E27FC236}">
                <a16:creationId xmlns:a16="http://schemas.microsoft.com/office/drawing/2014/main" id="{7E0B1510-1AA0-7590-B1FB-35D73BE2211F}"/>
              </a:ext>
            </a:extLst>
          </p:cNvPr>
          <p:cNvCxnSpPr>
            <a:cxnSpLocks/>
            <a:stCxn id="29" idx="2"/>
            <a:endCxn id="6" idx="0"/>
          </p:cNvCxnSpPr>
          <p:nvPr/>
        </p:nvCxnSpPr>
        <p:spPr>
          <a:xfrm>
            <a:off x="9686926" y="1902921"/>
            <a:ext cx="0" cy="255105"/>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4" name="Oval 111">
            <a:extLst>
              <a:ext uri="{FF2B5EF4-FFF2-40B4-BE49-F238E27FC236}">
                <a16:creationId xmlns:a16="http://schemas.microsoft.com/office/drawing/2014/main" id="{7C278AC9-2B9D-463C-599E-50C20DA815D2}"/>
              </a:ext>
            </a:extLst>
          </p:cNvPr>
          <p:cNvSpPr/>
          <p:nvPr/>
        </p:nvSpPr>
        <p:spPr>
          <a:xfrm>
            <a:off x="9024393" y="5616794"/>
            <a:ext cx="1319115" cy="603567"/>
          </a:xfrm>
          <a:prstGeom prst="diamond">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900">
                <a:solidFill>
                  <a:schemeClr val="tx1"/>
                </a:solidFill>
              </a:rPr>
              <a:t>Goals achieved?</a:t>
            </a:r>
          </a:p>
        </p:txBody>
      </p:sp>
      <p:cxnSp>
        <p:nvCxnSpPr>
          <p:cNvPr id="55" name="Straight Arrow Connector 54">
            <a:extLst>
              <a:ext uri="{FF2B5EF4-FFF2-40B4-BE49-F238E27FC236}">
                <a16:creationId xmlns:a16="http://schemas.microsoft.com/office/drawing/2014/main" id="{DDC8A229-D380-E108-0214-38CC6135CDBB}"/>
              </a:ext>
            </a:extLst>
          </p:cNvPr>
          <p:cNvCxnSpPr>
            <a:cxnSpLocks/>
            <a:stCxn id="28" idx="2"/>
            <a:endCxn id="22" idx="0"/>
          </p:cNvCxnSpPr>
          <p:nvPr/>
        </p:nvCxnSpPr>
        <p:spPr>
          <a:xfrm>
            <a:off x="11352194" y="1909335"/>
            <a:ext cx="3465" cy="198135"/>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Flowchart: Document 3">
            <a:extLst>
              <a:ext uri="{FF2B5EF4-FFF2-40B4-BE49-F238E27FC236}">
                <a16:creationId xmlns:a16="http://schemas.microsoft.com/office/drawing/2014/main" id="{63245051-218F-74B0-5CD6-2C696CB962D4}"/>
              </a:ext>
            </a:extLst>
          </p:cNvPr>
          <p:cNvSpPr/>
          <p:nvPr/>
        </p:nvSpPr>
        <p:spPr>
          <a:xfrm>
            <a:off x="9048657" y="484341"/>
            <a:ext cx="2945271" cy="443620"/>
          </a:xfrm>
          <a:prstGeom prst="flowChartDocumen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nl-NL" sz="1200" b="1">
                <a:solidFill>
                  <a:prstClr val="black"/>
                </a:solidFill>
                <a:latin typeface="Calibri" panose="020F0502020204030204"/>
              </a:rPr>
              <a:t>Integrate</a:t>
            </a:r>
          </a:p>
        </p:txBody>
      </p:sp>
    </p:spTree>
    <p:extLst>
      <p:ext uri="{BB962C8B-B14F-4D97-AF65-F5344CB8AC3E}">
        <p14:creationId xmlns:p14="http://schemas.microsoft.com/office/powerpoint/2010/main" val="18672015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E10E2-C64C-9E27-4DF3-B43FCB54E548}"/>
            </a:ext>
          </a:extLst>
        </p:cNvPr>
        <p:cNvGrpSpPr/>
        <p:nvPr/>
      </p:nvGrpSpPr>
      <p:grpSpPr>
        <a:xfrm>
          <a:off x="0" y="0"/>
          <a:ext cx="0" cy="0"/>
          <a:chOff x="0" y="0"/>
          <a:chExt cx="0" cy="0"/>
        </a:xfrm>
      </p:grpSpPr>
      <p:sp>
        <p:nvSpPr>
          <p:cNvPr id="7" name="Rechthoek 2">
            <a:extLst>
              <a:ext uri="{FF2B5EF4-FFF2-40B4-BE49-F238E27FC236}">
                <a16:creationId xmlns:a16="http://schemas.microsoft.com/office/drawing/2014/main" id="{1E04C78B-FB05-32A9-CE75-C99182014624}"/>
              </a:ext>
            </a:extLst>
          </p:cNvPr>
          <p:cNvSpPr/>
          <p:nvPr/>
        </p:nvSpPr>
        <p:spPr>
          <a:xfrm>
            <a:off x="0" y="367709"/>
            <a:ext cx="12192000" cy="648070"/>
          </a:xfrm>
          <a:prstGeom prst="rect">
            <a:avLst/>
          </a:prstGeom>
          <a:solidFill>
            <a:srgbClr val="ED7D31"/>
          </a:solidFill>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lvl="1"/>
            <a:r>
              <a:rPr lang="nl-NL" sz="3200"/>
              <a:t>	Integration architecture</a:t>
            </a:r>
            <a:endParaRPr lang="en-US" sz="3200"/>
          </a:p>
        </p:txBody>
      </p:sp>
      <p:sp>
        <p:nvSpPr>
          <p:cNvPr id="2" name="TextBox 1">
            <a:extLst>
              <a:ext uri="{FF2B5EF4-FFF2-40B4-BE49-F238E27FC236}">
                <a16:creationId xmlns:a16="http://schemas.microsoft.com/office/drawing/2014/main" id="{0582F775-EF98-7D69-D67C-A81F674F6A53}"/>
              </a:ext>
            </a:extLst>
          </p:cNvPr>
          <p:cNvSpPr txBox="1"/>
          <p:nvPr/>
        </p:nvSpPr>
        <p:spPr>
          <a:xfrm>
            <a:off x="551316" y="3529407"/>
            <a:ext cx="5766822" cy="369332"/>
          </a:xfrm>
          <a:prstGeom prst="rect">
            <a:avLst/>
          </a:prstGeom>
          <a:noFill/>
        </p:spPr>
        <p:txBody>
          <a:bodyPr wrap="square" rtlCol="0" anchor="ctr">
            <a:spAutoFit/>
          </a:bodyPr>
          <a:lstStyle/>
          <a:p>
            <a:endParaRPr lang="en-US"/>
          </a:p>
        </p:txBody>
      </p:sp>
      <p:sp>
        <p:nvSpPr>
          <p:cNvPr id="3" name="Rectangle: Rounded Corners 2">
            <a:extLst>
              <a:ext uri="{FF2B5EF4-FFF2-40B4-BE49-F238E27FC236}">
                <a16:creationId xmlns:a16="http://schemas.microsoft.com/office/drawing/2014/main" id="{B86A93DB-4FF7-2477-7E92-E159FDD48ACB}"/>
              </a:ext>
            </a:extLst>
          </p:cNvPr>
          <p:cNvSpPr/>
          <p:nvPr/>
        </p:nvSpPr>
        <p:spPr>
          <a:xfrm>
            <a:off x="9048657" y="2158026"/>
            <a:ext cx="1276538" cy="603567"/>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Determine plan to fill the data gap</a:t>
            </a:r>
          </a:p>
        </p:txBody>
      </p:sp>
      <p:sp>
        <p:nvSpPr>
          <p:cNvPr id="9" name="Oval 8">
            <a:extLst>
              <a:ext uri="{FF2B5EF4-FFF2-40B4-BE49-F238E27FC236}">
                <a16:creationId xmlns:a16="http://schemas.microsoft.com/office/drawing/2014/main" id="{2FAE8F37-551A-5F62-C94C-81ED44D2C646}"/>
              </a:ext>
            </a:extLst>
          </p:cNvPr>
          <p:cNvSpPr/>
          <p:nvPr/>
        </p:nvSpPr>
        <p:spPr>
          <a:xfrm>
            <a:off x="11115097" y="6344588"/>
            <a:ext cx="481123" cy="44362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sz="1200" b="1"/>
          </a:p>
        </p:txBody>
      </p:sp>
      <p:sp>
        <p:nvSpPr>
          <p:cNvPr id="10" name="Rectangle: Rounded Corners 9">
            <a:extLst>
              <a:ext uri="{FF2B5EF4-FFF2-40B4-BE49-F238E27FC236}">
                <a16:creationId xmlns:a16="http://schemas.microsoft.com/office/drawing/2014/main" id="{F9BAA09F-16CD-F70B-CCAB-174D55DD298E}"/>
              </a:ext>
            </a:extLst>
          </p:cNvPr>
          <p:cNvSpPr/>
          <p:nvPr/>
        </p:nvSpPr>
        <p:spPr>
          <a:xfrm>
            <a:off x="9048657" y="2992457"/>
            <a:ext cx="1276538" cy="603567"/>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050"/>
              <a:t>Data strategy implementation</a:t>
            </a:r>
          </a:p>
        </p:txBody>
      </p:sp>
      <p:cxnSp>
        <p:nvCxnSpPr>
          <p:cNvPr id="11" name="Straight Arrow Connector 10">
            <a:extLst>
              <a:ext uri="{FF2B5EF4-FFF2-40B4-BE49-F238E27FC236}">
                <a16:creationId xmlns:a16="http://schemas.microsoft.com/office/drawing/2014/main" id="{07534045-933F-29C3-03AA-08D53113F96F}"/>
              </a:ext>
            </a:extLst>
          </p:cNvPr>
          <p:cNvCxnSpPr>
            <a:cxnSpLocks/>
            <a:stCxn id="3" idx="2"/>
            <a:endCxn id="10" idx="0"/>
          </p:cNvCxnSpPr>
          <p:nvPr/>
        </p:nvCxnSpPr>
        <p:spPr>
          <a:xfrm>
            <a:off x="9686926" y="2761593"/>
            <a:ext cx="0" cy="23086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3F01121-B703-0843-DD7E-B94CCF02A733}"/>
              </a:ext>
            </a:extLst>
          </p:cNvPr>
          <p:cNvCxnSpPr>
            <a:cxnSpLocks/>
            <a:stCxn id="10" idx="2"/>
            <a:endCxn id="53" idx="0"/>
          </p:cNvCxnSpPr>
          <p:nvPr/>
        </p:nvCxnSpPr>
        <p:spPr>
          <a:xfrm flipH="1">
            <a:off x="9683951" y="3596024"/>
            <a:ext cx="2975" cy="202077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B0080E5D-47DE-5A8E-8DF8-D56CAAFCDDD1}"/>
              </a:ext>
            </a:extLst>
          </p:cNvPr>
          <p:cNvCxnSpPr>
            <a:cxnSpLocks/>
            <a:stCxn id="53" idx="2"/>
            <a:endCxn id="9" idx="2"/>
          </p:cNvCxnSpPr>
          <p:nvPr/>
        </p:nvCxnSpPr>
        <p:spPr>
          <a:xfrm rot="16200000" flipH="1">
            <a:off x="10226506" y="5677806"/>
            <a:ext cx="346037" cy="1431146"/>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ABAE34B9-1051-2D01-1142-08C26039DBF1}"/>
              </a:ext>
            </a:extLst>
          </p:cNvPr>
          <p:cNvCxnSpPr>
            <a:cxnSpLocks/>
            <a:stCxn id="53" idx="3"/>
            <a:endCxn id="27" idx="1"/>
          </p:cNvCxnSpPr>
          <p:nvPr/>
        </p:nvCxnSpPr>
        <p:spPr>
          <a:xfrm flipV="1">
            <a:off x="10343508" y="1607552"/>
            <a:ext cx="373882" cy="4311026"/>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14712997-9772-CB99-02FF-281EC45FB9AF}"/>
              </a:ext>
            </a:extLst>
          </p:cNvPr>
          <p:cNvSpPr/>
          <p:nvPr/>
        </p:nvSpPr>
        <p:spPr>
          <a:xfrm>
            <a:off x="10718995" y="5250377"/>
            <a:ext cx="1276538" cy="603567"/>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Build application logic</a:t>
            </a:r>
          </a:p>
        </p:txBody>
      </p:sp>
      <p:cxnSp>
        <p:nvCxnSpPr>
          <p:cNvPr id="16" name="Straight Arrow Connector 15">
            <a:extLst>
              <a:ext uri="{FF2B5EF4-FFF2-40B4-BE49-F238E27FC236}">
                <a16:creationId xmlns:a16="http://schemas.microsoft.com/office/drawing/2014/main" id="{873F5CDF-A75E-EFB7-0473-D6D4D78D30BA}"/>
              </a:ext>
            </a:extLst>
          </p:cNvPr>
          <p:cNvCxnSpPr>
            <a:cxnSpLocks/>
            <a:stCxn id="15" idx="2"/>
            <a:endCxn id="9" idx="0"/>
          </p:cNvCxnSpPr>
          <p:nvPr/>
        </p:nvCxnSpPr>
        <p:spPr>
          <a:xfrm flipH="1">
            <a:off x="11355659" y="5853944"/>
            <a:ext cx="1605" cy="49064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1CF1C19-B215-913B-2B9C-2A923BDD48FD}"/>
              </a:ext>
            </a:extLst>
          </p:cNvPr>
          <p:cNvSpPr txBox="1"/>
          <p:nvPr/>
        </p:nvSpPr>
        <p:spPr>
          <a:xfrm>
            <a:off x="10189183" y="5588492"/>
            <a:ext cx="481123" cy="261610"/>
          </a:xfrm>
          <a:prstGeom prst="rect">
            <a:avLst/>
          </a:prstGeom>
          <a:noFill/>
        </p:spPr>
        <p:txBody>
          <a:bodyPr wrap="square" rtlCol="0">
            <a:spAutoFit/>
          </a:bodyPr>
          <a:lstStyle/>
          <a:p>
            <a:r>
              <a:rPr lang="nl-NL" sz="1050"/>
              <a:t>No</a:t>
            </a:r>
          </a:p>
        </p:txBody>
      </p:sp>
      <p:sp>
        <p:nvSpPr>
          <p:cNvPr id="19" name="TextBox 18">
            <a:extLst>
              <a:ext uri="{FF2B5EF4-FFF2-40B4-BE49-F238E27FC236}">
                <a16:creationId xmlns:a16="http://schemas.microsoft.com/office/drawing/2014/main" id="{7F527EE6-6E35-9D84-6C43-9BD3509E4AEE}"/>
              </a:ext>
            </a:extLst>
          </p:cNvPr>
          <p:cNvSpPr txBox="1"/>
          <p:nvPr/>
        </p:nvSpPr>
        <p:spPr>
          <a:xfrm>
            <a:off x="9732138" y="6230386"/>
            <a:ext cx="425215" cy="261610"/>
          </a:xfrm>
          <a:prstGeom prst="rect">
            <a:avLst/>
          </a:prstGeom>
          <a:noFill/>
        </p:spPr>
        <p:txBody>
          <a:bodyPr wrap="square" rtlCol="0">
            <a:spAutoFit/>
          </a:bodyPr>
          <a:lstStyle/>
          <a:p>
            <a:r>
              <a:rPr lang="nl-NL" sz="1050"/>
              <a:t>Yes</a:t>
            </a:r>
          </a:p>
        </p:txBody>
      </p:sp>
      <p:sp>
        <p:nvSpPr>
          <p:cNvPr id="20" name="TextBox 19">
            <a:extLst>
              <a:ext uri="{FF2B5EF4-FFF2-40B4-BE49-F238E27FC236}">
                <a16:creationId xmlns:a16="http://schemas.microsoft.com/office/drawing/2014/main" id="{FE99F496-A4C7-CCFA-6F4D-06B9B06B054D}"/>
              </a:ext>
            </a:extLst>
          </p:cNvPr>
          <p:cNvSpPr txBox="1"/>
          <p:nvPr/>
        </p:nvSpPr>
        <p:spPr>
          <a:xfrm>
            <a:off x="11560870" y="6412491"/>
            <a:ext cx="481123" cy="261610"/>
          </a:xfrm>
          <a:prstGeom prst="rect">
            <a:avLst/>
          </a:prstGeom>
          <a:noFill/>
        </p:spPr>
        <p:txBody>
          <a:bodyPr wrap="square" rtlCol="0">
            <a:spAutoFit/>
          </a:bodyPr>
          <a:lstStyle/>
          <a:p>
            <a:pPr algn="ctr"/>
            <a:r>
              <a:rPr lang="nl-NL" sz="1100"/>
              <a:t>End</a:t>
            </a:r>
          </a:p>
        </p:txBody>
      </p:sp>
      <p:sp>
        <p:nvSpPr>
          <p:cNvPr id="21" name="Rectangle: Rounded Corners 20">
            <a:extLst>
              <a:ext uri="{FF2B5EF4-FFF2-40B4-BE49-F238E27FC236}">
                <a16:creationId xmlns:a16="http://schemas.microsoft.com/office/drawing/2014/main" id="{438471F2-26C7-C7E6-86F5-56285CB78E70}"/>
              </a:ext>
            </a:extLst>
          </p:cNvPr>
          <p:cNvSpPr/>
          <p:nvPr/>
        </p:nvSpPr>
        <p:spPr>
          <a:xfrm>
            <a:off x="10717390" y="2107470"/>
            <a:ext cx="1276538" cy="703908"/>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Design integration architecture; understand sources</a:t>
            </a:r>
          </a:p>
        </p:txBody>
      </p:sp>
      <p:sp>
        <p:nvSpPr>
          <p:cNvPr id="22" name="Rectangle: Rounded Corners 21">
            <a:extLst>
              <a:ext uri="{FF2B5EF4-FFF2-40B4-BE49-F238E27FC236}">
                <a16:creationId xmlns:a16="http://schemas.microsoft.com/office/drawing/2014/main" id="{ACFE1616-B5B5-A53A-70F1-3D95597A4D1E}"/>
              </a:ext>
            </a:extLst>
          </p:cNvPr>
          <p:cNvSpPr/>
          <p:nvPr/>
        </p:nvSpPr>
        <p:spPr>
          <a:xfrm>
            <a:off x="10717390" y="3026245"/>
            <a:ext cx="1276538" cy="717831"/>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Select integration tools and platforms</a:t>
            </a:r>
          </a:p>
        </p:txBody>
      </p:sp>
      <p:cxnSp>
        <p:nvCxnSpPr>
          <p:cNvPr id="23" name="Straight Arrow Connector 22">
            <a:extLst>
              <a:ext uri="{FF2B5EF4-FFF2-40B4-BE49-F238E27FC236}">
                <a16:creationId xmlns:a16="http://schemas.microsoft.com/office/drawing/2014/main" id="{2EEF53C0-8C53-78F6-1A13-21FDDD287F0D}"/>
              </a:ext>
            </a:extLst>
          </p:cNvPr>
          <p:cNvCxnSpPr>
            <a:cxnSpLocks/>
            <a:stCxn id="21" idx="2"/>
            <a:endCxn id="22" idx="0"/>
          </p:cNvCxnSpPr>
          <p:nvPr/>
        </p:nvCxnSpPr>
        <p:spPr>
          <a:xfrm>
            <a:off x="11355659" y="2811378"/>
            <a:ext cx="0" cy="214867"/>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837ADF7F-E687-C8D9-66C7-FF356A238A87}"/>
              </a:ext>
            </a:extLst>
          </p:cNvPr>
          <p:cNvSpPr/>
          <p:nvPr/>
        </p:nvSpPr>
        <p:spPr>
          <a:xfrm>
            <a:off x="10717390" y="3949980"/>
            <a:ext cx="1276538" cy="1061401"/>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050"/>
              <a:t>Pre-processing: Develop, test and deploy solution</a:t>
            </a:r>
          </a:p>
        </p:txBody>
      </p:sp>
      <p:cxnSp>
        <p:nvCxnSpPr>
          <p:cNvPr id="25" name="Straight Arrow Connector 24">
            <a:extLst>
              <a:ext uri="{FF2B5EF4-FFF2-40B4-BE49-F238E27FC236}">
                <a16:creationId xmlns:a16="http://schemas.microsoft.com/office/drawing/2014/main" id="{F819100E-F1C1-3C63-154B-DB98C48C0E8B}"/>
              </a:ext>
            </a:extLst>
          </p:cNvPr>
          <p:cNvCxnSpPr>
            <a:cxnSpLocks/>
            <a:stCxn id="22" idx="2"/>
            <a:endCxn id="24" idx="0"/>
          </p:cNvCxnSpPr>
          <p:nvPr/>
        </p:nvCxnSpPr>
        <p:spPr>
          <a:xfrm>
            <a:off x="11355659" y="3744076"/>
            <a:ext cx="0" cy="20590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24D5C7E-F23E-9B34-41E4-FD00F930BB5D}"/>
              </a:ext>
            </a:extLst>
          </p:cNvPr>
          <p:cNvCxnSpPr>
            <a:cxnSpLocks/>
            <a:stCxn id="24" idx="2"/>
            <a:endCxn id="15" idx="0"/>
          </p:cNvCxnSpPr>
          <p:nvPr/>
        </p:nvCxnSpPr>
        <p:spPr>
          <a:xfrm>
            <a:off x="11355659" y="5011381"/>
            <a:ext cx="1605" cy="23899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96BD62BC-CC6D-A0EE-4664-83763C267DEC}"/>
              </a:ext>
            </a:extLst>
          </p:cNvPr>
          <p:cNvSpPr/>
          <p:nvPr/>
        </p:nvSpPr>
        <p:spPr>
          <a:xfrm>
            <a:off x="10717390" y="1305768"/>
            <a:ext cx="1269608" cy="603567"/>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50"/>
              <a:t>Define data gap</a:t>
            </a:r>
          </a:p>
        </p:txBody>
      </p:sp>
      <p:sp>
        <p:nvSpPr>
          <p:cNvPr id="28" name="Rectangle: Rounded Corners 27">
            <a:extLst>
              <a:ext uri="{FF2B5EF4-FFF2-40B4-BE49-F238E27FC236}">
                <a16:creationId xmlns:a16="http://schemas.microsoft.com/office/drawing/2014/main" id="{630FFB7C-D5EE-B146-B943-1307059ABF65}"/>
              </a:ext>
            </a:extLst>
          </p:cNvPr>
          <p:cNvSpPr/>
          <p:nvPr/>
        </p:nvSpPr>
        <p:spPr>
          <a:xfrm>
            <a:off x="9048657" y="1299354"/>
            <a:ext cx="1276538" cy="603567"/>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050"/>
              <a:t>Define </a:t>
            </a:r>
          </a:p>
          <a:p>
            <a:pPr algn="ctr"/>
            <a:r>
              <a:rPr lang="en-GB" sz="1050"/>
              <a:t>data &amp; system requirements</a:t>
            </a:r>
          </a:p>
        </p:txBody>
      </p:sp>
      <p:cxnSp>
        <p:nvCxnSpPr>
          <p:cNvPr id="29" name="Straight Arrow Connector 28">
            <a:extLst>
              <a:ext uri="{FF2B5EF4-FFF2-40B4-BE49-F238E27FC236}">
                <a16:creationId xmlns:a16="http://schemas.microsoft.com/office/drawing/2014/main" id="{8930A733-A9BE-FD6B-84E9-7BEAA0B70C07}"/>
              </a:ext>
            </a:extLst>
          </p:cNvPr>
          <p:cNvCxnSpPr>
            <a:cxnSpLocks/>
            <a:stCxn id="28" idx="2"/>
            <a:endCxn id="3" idx="0"/>
          </p:cNvCxnSpPr>
          <p:nvPr/>
        </p:nvCxnSpPr>
        <p:spPr>
          <a:xfrm>
            <a:off x="9686926" y="1902921"/>
            <a:ext cx="0" cy="255105"/>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3" name="Oval 111">
            <a:extLst>
              <a:ext uri="{FF2B5EF4-FFF2-40B4-BE49-F238E27FC236}">
                <a16:creationId xmlns:a16="http://schemas.microsoft.com/office/drawing/2014/main" id="{921DB62B-A10F-537A-1204-6561442DDBC4}"/>
              </a:ext>
            </a:extLst>
          </p:cNvPr>
          <p:cNvSpPr/>
          <p:nvPr/>
        </p:nvSpPr>
        <p:spPr>
          <a:xfrm>
            <a:off x="9024393" y="5616794"/>
            <a:ext cx="1319115" cy="603567"/>
          </a:xfrm>
          <a:prstGeom prst="diamond">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900">
                <a:solidFill>
                  <a:schemeClr val="tx1"/>
                </a:solidFill>
              </a:rPr>
              <a:t>Goals achieved?</a:t>
            </a:r>
          </a:p>
        </p:txBody>
      </p:sp>
      <p:cxnSp>
        <p:nvCxnSpPr>
          <p:cNvPr id="54" name="Straight Arrow Connector 53">
            <a:extLst>
              <a:ext uri="{FF2B5EF4-FFF2-40B4-BE49-F238E27FC236}">
                <a16:creationId xmlns:a16="http://schemas.microsoft.com/office/drawing/2014/main" id="{2992563D-B041-C316-E7E0-B8136F8EDB6C}"/>
              </a:ext>
            </a:extLst>
          </p:cNvPr>
          <p:cNvCxnSpPr>
            <a:cxnSpLocks/>
            <a:stCxn id="27" idx="2"/>
            <a:endCxn id="21" idx="0"/>
          </p:cNvCxnSpPr>
          <p:nvPr/>
        </p:nvCxnSpPr>
        <p:spPr>
          <a:xfrm>
            <a:off x="11352194" y="1909335"/>
            <a:ext cx="3465" cy="198135"/>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6025398D-26A7-FB0B-8E3B-1C5BC51CC1FE}"/>
              </a:ext>
            </a:extLst>
          </p:cNvPr>
          <p:cNvSpPr txBox="1"/>
          <p:nvPr/>
        </p:nvSpPr>
        <p:spPr>
          <a:xfrm>
            <a:off x="551316" y="1614949"/>
            <a:ext cx="7856097" cy="4555093"/>
          </a:xfrm>
          <a:prstGeom prst="rect">
            <a:avLst/>
          </a:prstGeom>
          <a:noFill/>
        </p:spPr>
        <p:txBody>
          <a:bodyPr wrap="square" rtlCol="0" anchor="ctr">
            <a:spAutoFit/>
          </a:bodyPr>
          <a:lstStyle/>
          <a:p>
            <a:r>
              <a:rPr lang="en-GB" b="1"/>
              <a:t>What does this step mean? </a:t>
            </a:r>
          </a:p>
          <a:p>
            <a:r>
              <a:rPr lang="en-US"/>
              <a:t>Smart buildings need to rely on a well-defined system architecture and Application Programming Interfaces (APIs) that enable both the integration of diverse systems and datasets and the orchestration of various services. </a:t>
            </a:r>
          </a:p>
          <a:p>
            <a:pPr marL="285750" indent="-285750">
              <a:buFont typeface="Arial" panose="020B0604020202020204" pitchFamily="34" charset="0"/>
              <a:buChar char="•"/>
            </a:pPr>
            <a:r>
              <a:rPr lang="en-US"/>
              <a:t>Choose an appropriate integration architecture (e.g., centralized, decentralized, hybrid) based on the scale and complexity of the BMS.</a:t>
            </a:r>
          </a:p>
          <a:p>
            <a:pPr marL="285750" indent="-285750">
              <a:buFont typeface="Arial" panose="020B0604020202020204" pitchFamily="34" charset="0"/>
              <a:buChar char="•"/>
            </a:pPr>
            <a:r>
              <a:rPr lang="en-US"/>
              <a:t>Design data flow diagrams to visualize the movement and transformation of data across systems.</a:t>
            </a:r>
          </a:p>
          <a:p>
            <a:pPr>
              <a:spcBef>
                <a:spcPts val="600"/>
              </a:spcBef>
            </a:pPr>
            <a:endParaRPr lang="en-GB" b="1"/>
          </a:p>
          <a:p>
            <a:pPr>
              <a:spcBef>
                <a:spcPts val="600"/>
              </a:spcBef>
            </a:pPr>
            <a:r>
              <a:rPr lang="en-GB" b="1"/>
              <a:t>Why do we need it? </a:t>
            </a:r>
          </a:p>
          <a:p>
            <a:r>
              <a:rPr lang="en-US"/>
              <a:t>Each individual building is unique, and path dependency plays a role, so developing a ‘one size fits all’ system architecture is impossible.</a:t>
            </a:r>
          </a:p>
          <a:p>
            <a:pPr>
              <a:spcBef>
                <a:spcPts val="600"/>
              </a:spcBef>
            </a:pPr>
            <a:endParaRPr lang="en-GB" b="1"/>
          </a:p>
          <a:p>
            <a:pPr lvl="0">
              <a:spcBef>
                <a:spcPts val="600"/>
              </a:spcBef>
              <a:tabLst>
                <a:tab pos="457200" algn="l"/>
              </a:tabLst>
            </a:pPr>
            <a:r>
              <a:rPr lang="en-GB" b="1"/>
              <a:t>Who needs to do it? </a:t>
            </a:r>
          </a:p>
          <a:p>
            <a:pPr lvl="0">
              <a:tabLst>
                <a:tab pos="457200" algn="l"/>
              </a:tabLst>
            </a:pPr>
            <a:r>
              <a:rPr lang="en-GB"/>
              <a:t>Data(base) engineer, b</a:t>
            </a:r>
            <a:r>
              <a:rPr lang="en-US" err="1"/>
              <a:t>uilding</a:t>
            </a:r>
            <a:r>
              <a:rPr lang="en-US"/>
              <a:t> and facility managers</a:t>
            </a:r>
            <a:endParaRPr lang="en-GB"/>
          </a:p>
        </p:txBody>
      </p:sp>
      <p:sp>
        <p:nvSpPr>
          <p:cNvPr id="4" name="Flowchart: Document 3">
            <a:extLst>
              <a:ext uri="{FF2B5EF4-FFF2-40B4-BE49-F238E27FC236}">
                <a16:creationId xmlns:a16="http://schemas.microsoft.com/office/drawing/2014/main" id="{5FB632EE-131D-6802-DA1C-CCEC76DA4FA8}"/>
              </a:ext>
            </a:extLst>
          </p:cNvPr>
          <p:cNvSpPr/>
          <p:nvPr/>
        </p:nvSpPr>
        <p:spPr>
          <a:xfrm>
            <a:off x="9048657" y="484341"/>
            <a:ext cx="2945271" cy="443620"/>
          </a:xfrm>
          <a:prstGeom prst="flowChartDocumen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nl-NL" sz="1200" b="1">
                <a:solidFill>
                  <a:prstClr val="black"/>
                </a:solidFill>
                <a:latin typeface="Calibri" panose="020F0502020204030204"/>
              </a:rPr>
              <a:t>Integrate</a:t>
            </a:r>
          </a:p>
        </p:txBody>
      </p:sp>
    </p:spTree>
    <p:extLst>
      <p:ext uri="{BB962C8B-B14F-4D97-AF65-F5344CB8AC3E}">
        <p14:creationId xmlns:p14="http://schemas.microsoft.com/office/powerpoint/2010/main" val="26359713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97308-199E-BD24-C4A2-E9C41ADE952B}"/>
            </a:ext>
          </a:extLst>
        </p:cNvPr>
        <p:cNvGrpSpPr/>
        <p:nvPr/>
      </p:nvGrpSpPr>
      <p:grpSpPr>
        <a:xfrm>
          <a:off x="0" y="0"/>
          <a:ext cx="0" cy="0"/>
          <a:chOff x="0" y="0"/>
          <a:chExt cx="0" cy="0"/>
        </a:xfrm>
      </p:grpSpPr>
      <p:sp>
        <p:nvSpPr>
          <p:cNvPr id="7" name="Rechthoek 2">
            <a:extLst>
              <a:ext uri="{FF2B5EF4-FFF2-40B4-BE49-F238E27FC236}">
                <a16:creationId xmlns:a16="http://schemas.microsoft.com/office/drawing/2014/main" id="{77F75DBE-B86B-67D2-2804-909622F4E271}"/>
              </a:ext>
            </a:extLst>
          </p:cNvPr>
          <p:cNvSpPr/>
          <p:nvPr/>
        </p:nvSpPr>
        <p:spPr>
          <a:xfrm>
            <a:off x="0" y="367709"/>
            <a:ext cx="12192000" cy="648070"/>
          </a:xfrm>
          <a:prstGeom prst="rect">
            <a:avLst/>
          </a:prstGeom>
          <a:solidFill>
            <a:srgbClr val="ED7D31"/>
          </a:solidFill>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lvl="1"/>
            <a:r>
              <a:rPr lang="nl-NL" sz="3200"/>
              <a:t>	Reference architecture</a:t>
            </a:r>
            <a:endParaRPr lang="en-US" sz="3200"/>
          </a:p>
        </p:txBody>
      </p:sp>
      <p:sp>
        <p:nvSpPr>
          <p:cNvPr id="5" name="TextBox 4">
            <a:extLst>
              <a:ext uri="{FF2B5EF4-FFF2-40B4-BE49-F238E27FC236}">
                <a16:creationId xmlns:a16="http://schemas.microsoft.com/office/drawing/2014/main" id="{D05D7435-6F18-F48D-65D9-03433A41A66E}"/>
              </a:ext>
            </a:extLst>
          </p:cNvPr>
          <p:cNvSpPr txBox="1"/>
          <p:nvPr/>
        </p:nvSpPr>
        <p:spPr>
          <a:xfrm>
            <a:off x="457200" y="2577533"/>
            <a:ext cx="4829175" cy="2585323"/>
          </a:xfrm>
          <a:prstGeom prst="rect">
            <a:avLst/>
          </a:prstGeom>
          <a:noFill/>
        </p:spPr>
        <p:txBody>
          <a:bodyPr wrap="square" rtlCol="0" anchor="ctr">
            <a:spAutoFit/>
          </a:bodyPr>
          <a:lstStyle/>
          <a:p>
            <a:r>
              <a:rPr lang="en-US"/>
              <a:t>The choice of a message broker, time series database, drivers and metadata database should be guided by the specific requirements of the BMS in terms of scalability, performance, data types, and operational environment. </a:t>
            </a:r>
          </a:p>
          <a:p>
            <a:endParaRPr lang="en-US"/>
          </a:p>
          <a:p>
            <a:r>
              <a:rPr lang="en-US"/>
              <a:t>It is also important to consider how these components integrate with each other to create a cohesive data integration ecosystem. </a:t>
            </a:r>
          </a:p>
        </p:txBody>
      </p:sp>
      <p:pic>
        <p:nvPicPr>
          <p:cNvPr id="8" name="Picture 7" descr="A screenshot of a computer&#10;&#10;Description automatically generated">
            <a:extLst>
              <a:ext uri="{FF2B5EF4-FFF2-40B4-BE49-F238E27FC236}">
                <a16:creationId xmlns:a16="http://schemas.microsoft.com/office/drawing/2014/main" id="{571CA89B-E110-0675-2721-726F70A84A2F}"/>
              </a:ext>
            </a:extLst>
          </p:cNvPr>
          <p:cNvPicPr>
            <a:picLocks noChangeAspect="1"/>
          </p:cNvPicPr>
          <p:nvPr/>
        </p:nvPicPr>
        <p:blipFill rotWithShape="1">
          <a:blip r:embed="rId3">
            <a:extLst>
              <a:ext uri="{28A0092B-C50C-407E-A947-70E740481C1C}">
                <a14:useLocalDpi xmlns:a14="http://schemas.microsoft.com/office/drawing/2010/main" val="0"/>
              </a:ext>
            </a:extLst>
          </a:blip>
          <a:srcRect l="19045" r="14313"/>
          <a:stretch/>
        </p:blipFill>
        <p:spPr>
          <a:xfrm>
            <a:off x="6325496" y="0"/>
            <a:ext cx="5866504" cy="7783176"/>
          </a:xfrm>
          <a:prstGeom prst="rect">
            <a:avLst/>
          </a:prstGeom>
        </p:spPr>
      </p:pic>
      <p:sp>
        <p:nvSpPr>
          <p:cNvPr id="9" name="TextBox 8">
            <a:extLst>
              <a:ext uri="{FF2B5EF4-FFF2-40B4-BE49-F238E27FC236}">
                <a16:creationId xmlns:a16="http://schemas.microsoft.com/office/drawing/2014/main" id="{3226D896-4961-989E-DBAB-6F5ADE58A136}"/>
              </a:ext>
            </a:extLst>
          </p:cNvPr>
          <p:cNvSpPr txBox="1"/>
          <p:nvPr/>
        </p:nvSpPr>
        <p:spPr>
          <a:xfrm>
            <a:off x="457200" y="6190209"/>
            <a:ext cx="5018442" cy="600164"/>
          </a:xfrm>
          <a:prstGeom prst="rect">
            <a:avLst/>
          </a:prstGeom>
          <a:noFill/>
        </p:spPr>
        <p:txBody>
          <a:bodyPr wrap="square" rtlCol="0">
            <a:spAutoFit/>
          </a:bodyPr>
          <a:lstStyle/>
          <a:p>
            <a:r>
              <a:rPr lang="en-GB" sz="1100"/>
              <a:t>Source: L. </a:t>
            </a:r>
            <a:r>
              <a:rPr lang="en-GB" sz="1100" err="1"/>
              <a:t>Chamari</a:t>
            </a:r>
            <a:r>
              <a:rPr lang="en-GB" sz="1100"/>
              <a:t>, E. Petrova and P. Pauwels, "An End-to-End Implementation of a Service-Oriented Architecture for Data-Driven Smart Buildings," in IEEE Access, vol. 11, pp. 117261-117281, 2023, </a:t>
            </a:r>
            <a:r>
              <a:rPr lang="en-GB" sz="1100" err="1"/>
              <a:t>doi</a:t>
            </a:r>
            <a:r>
              <a:rPr lang="en-GB" sz="1100"/>
              <a:t>: 10.1109/ACCESS.2023.3325767</a:t>
            </a:r>
          </a:p>
        </p:txBody>
      </p:sp>
    </p:spTree>
    <p:extLst>
      <p:ext uri="{BB962C8B-B14F-4D97-AF65-F5344CB8AC3E}">
        <p14:creationId xmlns:p14="http://schemas.microsoft.com/office/powerpoint/2010/main" val="3706164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97308-199E-BD24-C4A2-E9C41ADE952B}"/>
            </a:ext>
          </a:extLst>
        </p:cNvPr>
        <p:cNvGrpSpPr/>
        <p:nvPr/>
      </p:nvGrpSpPr>
      <p:grpSpPr>
        <a:xfrm>
          <a:off x="0" y="0"/>
          <a:ext cx="0" cy="0"/>
          <a:chOff x="0" y="0"/>
          <a:chExt cx="0" cy="0"/>
        </a:xfrm>
      </p:grpSpPr>
      <p:sp>
        <p:nvSpPr>
          <p:cNvPr id="7" name="Rechthoek 2">
            <a:extLst>
              <a:ext uri="{FF2B5EF4-FFF2-40B4-BE49-F238E27FC236}">
                <a16:creationId xmlns:a16="http://schemas.microsoft.com/office/drawing/2014/main" id="{77F75DBE-B86B-67D2-2804-909622F4E271}"/>
              </a:ext>
            </a:extLst>
          </p:cNvPr>
          <p:cNvSpPr/>
          <p:nvPr/>
        </p:nvSpPr>
        <p:spPr>
          <a:xfrm>
            <a:off x="0" y="367709"/>
            <a:ext cx="12192000" cy="648070"/>
          </a:xfrm>
          <a:prstGeom prst="rect">
            <a:avLst/>
          </a:prstGeom>
          <a:solidFill>
            <a:srgbClr val="ED7D31"/>
          </a:solidFill>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lvl="1"/>
            <a:r>
              <a:rPr lang="nl-NL" sz="3200"/>
              <a:t>	Message broker</a:t>
            </a:r>
            <a:endParaRPr lang="en-US" sz="3200"/>
          </a:p>
        </p:txBody>
      </p:sp>
      <p:sp>
        <p:nvSpPr>
          <p:cNvPr id="3" name="Rectangle: Rounded Corners 2">
            <a:extLst>
              <a:ext uri="{FF2B5EF4-FFF2-40B4-BE49-F238E27FC236}">
                <a16:creationId xmlns:a16="http://schemas.microsoft.com/office/drawing/2014/main" id="{C0D49623-910C-C618-C2B4-BDF220E724F8}"/>
              </a:ext>
            </a:extLst>
          </p:cNvPr>
          <p:cNvSpPr/>
          <p:nvPr/>
        </p:nvSpPr>
        <p:spPr>
          <a:xfrm>
            <a:off x="9048657" y="2158026"/>
            <a:ext cx="1276538" cy="603567"/>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Determine plan to fill the data gap</a:t>
            </a:r>
          </a:p>
        </p:txBody>
      </p:sp>
      <p:sp>
        <p:nvSpPr>
          <p:cNvPr id="8" name="Oval 7">
            <a:extLst>
              <a:ext uri="{FF2B5EF4-FFF2-40B4-BE49-F238E27FC236}">
                <a16:creationId xmlns:a16="http://schemas.microsoft.com/office/drawing/2014/main" id="{F75FE7A3-B105-5946-ACBB-8BB6133CF290}"/>
              </a:ext>
            </a:extLst>
          </p:cNvPr>
          <p:cNvSpPr/>
          <p:nvPr/>
        </p:nvSpPr>
        <p:spPr>
          <a:xfrm>
            <a:off x="11115097" y="6344588"/>
            <a:ext cx="481123" cy="44362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sz="1200" b="1"/>
          </a:p>
        </p:txBody>
      </p:sp>
      <p:sp>
        <p:nvSpPr>
          <p:cNvPr id="9" name="Rectangle: Rounded Corners 8">
            <a:extLst>
              <a:ext uri="{FF2B5EF4-FFF2-40B4-BE49-F238E27FC236}">
                <a16:creationId xmlns:a16="http://schemas.microsoft.com/office/drawing/2014/main" id="{1A6F7F7F-BFCD-064B-C5C6-161E8CF76191}"/>
              </a:ext>
            </a:extLst>
          </p:cNvPr>
          <p:cNvSpPr/>
          <p:nvPr/>
        </p:nvSpPr>
        <p:spPr>
          <a:xfrm>
            <a:off x="9048657" y="2992457"/>
            <a:ext cx="1276538" cy="603567"/>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050"/>
              <a:t>Data strategy implementation</a:t>
            </a:r>
          </a:p>
        </p:txBody>
      </p:sp>
      <p:cxnSp>
        <p:nvCxnSpPr>
          <p:cNvPr id="10" name="Straight Arrow Connector 9">
            <a:extLst>
              <a:ext uri="{FF2B5EF4-FFF2-40B4-BE49-F238E27FC236}">
                <a16:creationId xmlns:a16="http://schemas.microsoft.com/office/drawing/2014/main" id="{CD711A76-C478-6899-1C4D-0CC861541AEB}"/>
              </a:ext>
            </a:extLst>
          </p:cNvPr>
          <p:cNvCxnSpPr>
            <a:cxnSpLocks/>
            <a:stCxn id="3" idx="2"/>
            <a:endCxn id="9" idx="0"/>
          </p:cNvCxnSpPr>
          <p:nvPr/>
        </p:nvCxnSpPr>
        <p:spPr>
          <a:xfrm>
            <a:off x="9686926" y="2761593"/>
            <a:ext cx="0" cy="23086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8549465-4B91-A677-B991-7815493689FE}"/>
              </a:ext>
            </a:extLst>
          </p:cNvPr>
          <p:cNvCxnSpPr>
            <a:cxnSpLocks/>
            <a:stCxn id="9" idx="2"/>
            <a:endCxn id="52" idx="0"/>
          </p:cNvCxnSpPr>
          <p:nvPr/>
        </p:nvCxnSpPr>
        <p:spPr>
          <a:xfrm flipH="1">
            <a:off x="9683951" y="3596024"/>
            <a:ext cx="2975" cy="202077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CE1E3D97-2FFD-3FCA-5192-6F5C89D2791F}"/>
              </a:ext>
            </a:extLst>
          </p:cNvPr>
          <p:cNvCxnSpPr>
            <a:cxnSpLocks/>
            <a:stCxn id="52" idx="2"/>
            <a:endCxn id="8" idx="2"/>
          </p:cNvCxnSpPr>
          <p:nvPr/>
        </p:nvCxnSpPr>
        <p:spPr>
          <a:xfrm rot="16200000" flipH="1">
            <a:off x="10226506" y="5677806"/>
            <a:ext cx="346037" cy="1431146"/>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E804998F-7532-A8D1-0A24-E1A65515E793}"/>
              </a:ext>
            </a:extLst>
          </p:cNvPr>
          <p:cNvCxnSpPr>
            <a:cxnSpLocks/>
            <a:stCxn id="52" idx="3"/>
            <a:endCxn id="26" idx="1"/>
          </p:cNvCxnSpPr>
          <p:nvPr/>
        </p:nvCxnSpPr>
        <p:spPr>
          <a:xfrm flipV="1">
            <a:off x="10343508" y="1607552"/>
            <a:ext cx="373882" cy="4311026"/>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3D926CD2-8DBD-3291-3C54-DAAEC52EBB3F}"/>
              </a:ext>
            </a:extLst>
          </p:cNvPr>
          <p:cNvSpPr/>
          <p:nvPr/>
        </p:nvSpPr>
        <p:spPr>
          <a:xfrm>
            <a:off x="10718995" y="5250377"/>
            <a:ext cx="1276538" cy="603567"/>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Build application logic</a:t>
            </a:r>
          </a:p>
        </p:txBody>
      </p:sp>
      <p:cxnSp>
        <p:nvCxnSpPr>
          <p:cNvPr id="15" name="Straight Arrow Connector 14">
            <a:extLst>
              <a:ext uri="{FF2B5EF4-FFF2-40B4-BE49-F238E27FC236}">
                <a16:creationId xmlns:a16="http://schemas.microsoft.com/office/drawing/2014/main" id="{2008EF3B-29A8-44AE-BDDE-718441AB96CE}"/>
              </a:ext>
            </a:extLst>
          </p:cNvPr>
          <p:cNvCxnSpPr>
            <a:cxnSpLocks/>
            <a:stCxn id="14" idx="2"/>
            <a:endCxn id="8" idx="0"/>
          </p:cNvCxnSpPr>
          <p:nvPr/>
        </p:nvCxnSpPr>
        <p:spPr>
          <a:xfrm flipH="1">
            <a:off x="11355659" y="5853944"/>
            <a:ext cx="1605" cy="49064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07B8AC7-2528-AAC5-6490-E37F29226E14}"/>
              </a:ext>
            </a:extLst>
          </p:cNvPr>
          <p:cNvSpPr txBox="1"/>
          <p:nvPr/>
        </p:nvSpPr>
        <p:spPr>
          <a:xfrm>
            <a:off x="10189183" y="5588492"/>
            <a:ext cx="481123" cy="261610"/>
          </a:xfrm>
          <a:prstGeom prst="rect">
            <a:avLst/>
          </a:prstGeom>
          <a:noFill/>
        </p:spPr>
        <p:txBody>
          <a:bodyPr wrap="square" rtlCol="0">
            <a:spAutoFit/>
          </a:bodyPr>
          <a:lstStyle/>
          <a:p>
            <a:r>
              <a:rPr lang="nl-NL" sz="1050"/>
              <a:t>No</a:t>
            </a:r>
          </a:p>
        </p:txBody>
      </p:sp>
      <p:sp>
        <p:nvSpPr>
          <p:cNvPr id="17" name="TextBox 16">
            <a:extLst>
              <a:ext uri="{FF2B5EF4-FFF2-40B4-BE49-F238E27FC236}">
                <a16:creationId xmlns:a16="http://schemas.microsoft.com/office/drawing/2014/main" id="{FE99B3DB-1B70-3C49-7116-821BF23FE2AE}"/>
              </a:ext>
            </a:extLst>
          </p:cNvPr>
          <p:cNvSpPr txBox="1"/>
          <p:nvPr/>
        </p:nvSpPr>
        <p:spPr>
          <a:xfrm>
            <a:off x="9732138" y="6230386"/>
            <a:ext cx="425215" cy="261610"/>
          </a:xfrm>
          <a:prstGeom prst="rect">
            <a:avLst/>
          </a:prstGeom>
          <a:noFill/>
        </p:spPr>
        <p:txBody>
          <a:bodyPr wrap="square" rtlCol="0">
            <a:spAutoFit/>
          </a:bodyPr>
          <a:lstStyle/>
          <a:p>
            <a:r>
              <a:rPr lang="nl-NL" sz="1050"/>
              <a:t>Yes</a:t>
            </a:r>
          </a:p>
        </p:txBody>
      </p:sp>
      <p:sp>
        <p:nvSpPr>
          <p:cNvPr id="19" name="TextBox 18">
            <a:extLst>
              <a:ext uri="{FF2B5EF4-FFF2-40B4-BE49-F238E27FC236}">
                <a16:creationId xmlns:a16="http://schemas.microsoft.com/office/drawing/2014/main" id="{90FA9108-0111-C645-A4FC-A150EB3D82C2}"/>
              </a:ext>
            </a:extLst>
          </p:cNvPr>
          <p:cNvSpPr txBox="1"/>
          <p:nvPr/>
        </p:nvSpPr>
        <p:spPr>
          <a:xfrm>
            <a:off x="11560870" y="6412491"/>
            <a:ext cx="481123" cy="261610"/>
          </a:xfrm>
          <a:prstGeom prst="rect">
            <a:avLst/>
          </a:prstGeom>
          <a:noFill/>
        </p:spPr>
        <p:txBody>
          <a:bodyPr wrap="square" rtlCol="0">
            <a:spAutoFit/>
          </a:bodyPr>
          <a:lstStyle/>
          <a:p>
            <a:pPr algn="ctr"/>
            <a:r>
              <a:rPr lang="nl-NL" sz="1100"/>
              <a:t>End</a:t>
            </a:r>
          </a:p>
        </p:txBody>
      </p:sp>
      <p:sp>
        <p:nvSpPr>
          <p:cNvPr id="20" name="Rectangle: Rounded Corners 19">
            <a:extLst>
              <a:ext uri="{FF2B5EF4-FFF2-40B4-BE49-F238E27FC236}">
                <a16:creationId xmlns:a16="http://schemas.microsoft.com/office/drawing/2014/main" id="{E4BF6950-1FB7-5A2F-F587-7B90C4C25431}"/>
              </a:ext>
            </a:extLst>
          </p:cNvPr>
          <p:cNvSpPr/>
          <p:nvPr/>
        </p:nvSpPr>
        <p:spPr>
          <a:xfrm>
            <a:off x="10717390" y="2107470"/>
            <a:ext cx="1276538" cy="703908"/>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Design integration architecture; understand sources</a:t>
            </a:r>
          </a:p>
        </p:txBody>
      </p:sp>
      <p:sp>
        <p:nvSpPr>
          <p:cNvPr id="21" name="Rectangle: Rounded Corners 20">
            <a:extLst>
              <a:ext uri="{FF2B5EF4-FFF2-40B4-BE49-F238E27FC236}">
                <a16:creationId xmlns:a16="http://schemas.microsoft.com/office/drawing/2014/main" id="{4CE68E06-7CBD-2422-69AF-C3AA973CEFB4}"/>
              </a:ext>
            </a:extLst>
          </p:cNvPr>
          <p:cNvSpPr/>
          <p:nvPr/>
        </p:nvSpPr>
        <p:spPr>
          <a:xfrm>
            <a:off x="10717390" y="3026245"/>
            <a:ext cx="1276538" cy="717831"/>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Select integration tools and platforms</a:t>
            </a:r>
          </a:p>
        </p:txBody>
      </p:sp>
      <p:cxnSp>
        <p:nvCxnSpPr>
          <p:cNvPr id="22" name="Straight Arrow Connector 21">
            <a:extLst>
              <a:ext uri="{FF2B5EF4-FFF2-40B4-BE49-F238E27FC236}">
                <a16:creationId xmlns:a16="http://schemas.microsoft.com/office/drawing/2014/main" id="{2B23E81D-4453-034D-54CF-4B4FE48FD8EC}"/>
              </a:ext>
            </a:extLst>
          </p:cNvPr>
          <p:cNvCxnSpPr>
            <a:cxnSpLocks/>
            <a:stCxn id="20" idx="2"/>
            <a:endCxn id="21" idx="0"/>
          </p:cNvCxnSpPr>
          <p:nvPr/>
        </p:nvCxnSpPr>
        <p:spPr>
          <a:xfrm>
            <a:off x="11355659" y="2811378"/>
            <a:ext cx="0" cy="214867"/>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E40CFDB1-D1BD-5623-6E9C-F7D65F5EF203}"/>
              </a:ext>
            </a:extLst>
          </p:cNvPr>
          <p:cNvSpPr/>
          <p:nvPr/>
        </p:nvSpPr>
        <p:spPr>
          <a:xfrm>
            <a:off x="10717390" y="3949980"/>
            <a:ext cx="1276538" cy="1061401"/>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050"/>
              <a:t>Pre-processing: Develop, test and deploy solution</a:t>
            </a:r>
          </a:p>
        </p:txBody>
      </p:sp>
      <p:cxnSp>
        <p:nvCxnSpPr>
          <p:cNvPr id="24" name="Straight Arrow Connector 23">
            <a:extLst>
              <a:ext uri="{FF2B5EF4-FFF2-40B4-BE49-F238E27FC236}">
                <a16:creationId xmlns:a16="http://schemas.microsoft.com/office/drawing/2014/main" id="{A6987C54-F4B5-E811-0AC1-7C1D0D060213}"/>
              </a:ext>
            </a:extLst>
          </p:cNvPr>
          <p:cNvCxnSpPr>
            <a:cxnSpLocks/>
            <a:stCxn id="21" idx="2"/>
            <a:endCxn id="23" idx="0"/>
          </p:cNvCxnSpPr>
          <p:nvPr/>
        </p:nvCxnSpPr>
        <p:spPr>
          <a:xfrm>
            <a:off x="11355659" y="3744076"/>
            <a:ext cx="0" cy="20590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7F0ED39-F7C4-6950-0158-EC8C443ECF08}"/>
              </a:ext>
            </a:extLst>
          </p:cNvPr>
          <p:cNvCxnSpPr>
            <a:cxnSpLocks/>
            <a:stCxn id="23" idx="2"/>
            <a:endCxn id="14" idx="0"/>
          </p:cNvCxnSpPr>
          <p:nvPr/>
        </p:nvCxnSpPr>
        <p:spPr>
          <a:xfrm>
            <a:off x="11355659" y="5011381"/>
            <a:ext cx="1605" cy="23899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4B5D770D-A1AA-9998-DFB9-0629C5036777}"/>
              </a:ext>
            </a:extLst>
          </p:cNvPr>
          <p:cNvSpPr/>
          <p:nvPr/>
        </p:nvSpPr>
        <p:spPr>
          <a:xfrm>
            <a:off x="10717390" y="1305768"/>
            <a:ext cx="1269608" cy="603567"/>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50"/>
              <a:t>Define data gap</a:t>
            </a:r>
          </a:p>
        </p:txBody>
      </p:sp>
      <p:sp>
        <p:nvSpPr>
          <p:cNvPr id="27" name="Rectangle: Rounded Corners 26">
            <a:extLst>
              <a:ext uri="{FF2B5EF4-FFF2-40B4-BE49-F238E27FC236}">
                <a16:creationId xmlns:a16="http://schemas.microsoft.com/office/drawing/2014/main" id="{3BF91C40-006E-EBF3-1BDB-E756D9DEE13D}"/>
              </a:ext>
            </a:extLst>
          </p:cNvPr>
          <p:cNvSpPr/>
          <p:nvPr/>
        </p:nvSpPr>
        <p:spPr>
          <a:xfrm>
            <a:off x="9048657" y="1299354"/>
            <a:ext cx="1276538" cy="603567"/>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050"/>
              <a:t>Define </a:t>
            </a:r>
          </a:p>
          <a:p>
            <a:pPr algn="ctr"/>
            <a:r>
              <a:rPr lang="en-GB" sz="1050"/>
              <a:t>data &amp; system requirements</a:t>
            </a:r>
          </a:p>
        </p:txBody>
      </p:sp>
      <p:cxnSp>
        <p:nvCxnSpPr>
          <p:cNvPr id="28" name="Straight Arrow Connector 27">
            <a:extLst>
              <a:ext uri="{FF2B5EF4-FFF2-40B4-BE49-F238E27FC236}">
                <a16:creationId xmlns:a16="http://schemas.microsoft.com/office/drawing/2014/main" id="{77958699-5DFE-E2BC-27C1-BD56F757A834}"/>
              </a:ext>
            </a:extLst>
          </p:cNvPr>
          <p:cNvCxnSpPr>
            <a:cxnSpLocks/>
            <a:stCxn id="27" idx="2"/>
            <a:endCxn id="3" idx="0"/>
          </p:cNvCxnSpPr>
          <p:nvPr/>
        </p:nvCxnSpPr>
        <p:spPr>
          <a:xfrm>
            <a:off x="9686926" y="1902921"/>
            <a:ext cx="0" cy="255105"/>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2" name="Oval 111">
            <a:extLst>
              <a:ext uri="{FF2B5EF4-FFF2-40B4-BE49-F238E27FC236}">
                <a16:creationId xmlns:a16="http://schemas.microsoft.com/office/drawing/2014/main" id="{B49E61D7-1B16-0755-9C46-B7A2ECB7C2A1}"/>
              </a:ext>
            </a:extLst>
          </p:cNvPr>
          <p:cNvSpPr/>
          <p:nvPr/>
        </p:nvSpPr>
        <p:spPr>
          <a:xfrm>
            <a:off x="9024393" y="5616794"/>
            <a:ext cx="1319115" cy="603567"/>
          </a:xfrm>
          <a:prstGeom prst="diamond">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900">
                <a:solidFill>
                  <a:schemeClr val="tx1"/>
                </a:solidFill>
              </a:rPr>
              <a:t>Goals achieved?</a:t>
            </a:r>
          </a:p>
        </p:txBody>
      </p:sp>
      <p:cxnSp>
        <p:nvCxnSpPr>
          <p:cNvPr id="53" name="Straight Arrow Connector 52">
            <a:extLst>
              <a:ext uri="{FF2B5EF4-FFF2-40B4-BE49-F238E27FC236}">
                <a16:creationId xmlns:a16="http://schemas.microsoft.com/office/drawing/2014/main" id="{EE0A837D-0CC5-F500-56A1-03D1305BD1F5}"/>
              </a:ext>
            </a:extLst>
          </p:cNvPr>
          <p:cNvCxnSpPr>
            <a:cxnSpLocks/>
            <a:stCxn id="26" idx="2"/>
            <a:endCxn id="20" idx="0"/>
          </p:cNvCxnSpPr>
          <p:nvPr/>
        </p:nvCxnSpPr>
        <p:spPr>
          <a:xfrm>
            <a:off x="11352194" y="1909335"/>
            <a:ext cx="3465" cy="198135"/>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DE06B92E-B59B-EC8C-9CF6-A3AEDAFE3323}"/>
              </a:ext>
            </a:extLst>
          </p:cNvPr>
          <p:cNvSpPr txBox="1"/>
          <p:nvPr/>
        </p:nvSpPr>
        <p:spPr>
          <a:xfrm>
            <a:off x="834736" y="1105274"/>
            <a:ext cx="7527125" cy="5663089"/>
          </a:xfrm>
          <a:prstGeom prst="rect">
            <a:avLst/>
          </a:prstGeom>
          <a:noFill/>
        </p:spPr>
        <p:txBody>
          <a:bodyPr wrap="square" rtlCol="0" anchor="ctr">
            <a:spAutoFit/>
          </a:bodyPr>
          <a:lstStyle/>
          <a:p>
            <a:r>
              <a:rPr lang="en-GB" b="1"/>
              <a:t>What</a:t>
            </a:r>
          </a:p>
          <a:p>
            <a:r>
              <a:rPr lang="en-US"/>
              <a:t>A message broker acts as an intermediary for messaging between different systems or software components. </a:t>
            </a:r>
          </a:p>
          <a:p>
            <a:endParaRPr lang="en-US"/>
          </a:p>
          <a:p>
            <a:pPr>
              <a:spcBef>
                <a:spcPts val="600"/>
              </a:spcBef>
            </a:pPr>
            <a:r>
              <a:rPr lang="en-GB" b="1"/>
              <a:t>Why</a:t>
            </a:r>
          </a:p>
          <a:p>
            <a:r>
              <a:rPr lang="en-US"/>
              <a:t>It enables asynchronous communication, ensuring that messages are queued, delivered, and received reliably.</a:t>
            </a:r>
            <a:endParaRPr lang="en-GB"/>
          </a:p>
          <a:p>
            <a:pPr>
              <a:spcBef>
                <a:spcPts val="600"/>
              </a:spcBef>
            </a:pPr>
            <a:endParaRPr lang="en-GB" b="1"/>
          </a:p>
          <a:p>
            <a:pPr>
              <a:spcBef>
                <a:spcPts val="600"/>
              </a:spcBef>
            </a:pPr>
            <a:r>
              <a:rPr lang="en-GB" b="1"/>
              <a:t>Conditions and requirements</a:t>
            </a:r>
          </a:p>
          <a:p>
            <a:pPr marL="285750" lvl="0" indent="-285750">
              <a:buFont typeface="Arial" panose="020B0604020202020204" pitchFamily="34" charset="0"/>
              <a:buChar char="•"/>
              <a:tabLst>
                <a:tab pos="457200" algn="l"/>
              </a:tabLst>
            </a:pPr>
            <a:r>
              <a:rPr lang="en-US"/>
              <a:t>Scalability</a:t>
            </a:r>
          </a:p>
          <a:p>
            <a:pPr marL="285750" lvl="0" indent="-285750">
              <a:buFont typeface="Arial" panose="020B0604020202020204" pitchFamily="34" charset="0"/>
              <a:buChar char="•"/>
              <a:tabLst>
                <a:tab pos="457200" algn="l"/>
              </a:tabLst>
            </a:pPr>
            <a:r>
              <a:rPr lang="en-US"/>
              <a:t>Performance</a:t>
            </a:r>
          </a:p>
          <a:p>
            <a:pPr marL="285750" lvl="0" indent="-285750">
              <a:buFont typeface="Arial" panose="020B0604020202020204" pitchFamily="34" charset="0"/>
              <a:buChar char="•"/>
              <a:tabLst>
                <a:tab pos="457200" algn="l"/>
              </a:tabLst>
            </a:pPr>
            <a:r>
              <a:rPr lang="en-US"/>
              <a:t>Reliability</a:t>
            </a:r>
          </a:p>
          <a:p>
            <a:pPr marL="285750" lvl="0" indent="-285750">
              <a:buFont typeface="Arial" panose="020B0604020202020204" pitchFamily="34" charset="0"/>
              <a:buChar char="•"/>
              <a:tabLst>
                <a:tab pos="457200" algn="l"/>
              </a:tabLst>
            </a:pPr>
            <a:r>
              <a:rPr lang="en-US"/>
              <a:t>Protocol Support</a:t>
            </a:r>
          </a:p>
          <a:p>
            <a:pPr marL="285750" lvl="0" indent="-285750">
              <a:buFont typeface="Arial" panose="020B0604020202020204" pitchFamily="34" charset="0"/>
              <a:buChar char="•"/>
              <a:tabLst>
                <a:tab pos="457200" algn="l"/>
              </a:tabLst>
            </a:pPr>
            <a:r>
              <a:rPr lang="en-US"/>
              <a:t>Integration Capabilities</a:t>
            </a:r>
          </a:p>
          <a:p>
            <a:pPr marL="285750" lvl="0" indent="-285750">
              <a:buFont typeface="Arial" panose="020B0604020202020204" pitchFamily="34" charset="0"/>
              <a:buChar char="•"/>
              <a:tabLst>
                <a:tab pos="457200" algn="l"/>
              </a:tabLst>
            </a:pPr>
            <a:r>
              <a:rPr lang="en-US"/>
              <a:t>Security</a:t>
            </a:r>
            <a:endParaRPr lang="en-GB"/>
          </a:p>
          <a:p>
            <a:pPr lvl="0">
              <a:spcBef>
                <a:spcPts val="600"/>
              </a:spcBef>
              <a:tabLst>
                <a:tab pos="457200" algn="l"/>
              </a:tabLst>
            </a:pPr>
            <a:r>
              <a:rPr lang="en-GB" b="1"/>
              <a:t>Who needs to do it? </a:t>
            </a:r>
          </a:p>
          <a:p>
            <a:pPr lvl="0">
              <a:tabLst>
                <a:tab pos="457200" algn="l"/>
              </a:tabLst>
            </a:pPr>
            <a:r>
              <a:rPr lang="en-GB"/>
              <a:t>Data engineer</a:t>
            </a:r>
          </a:p>
          <a:p>
            <a:pPr lvl="0">
              <a:tabLst>
                <a:tab pos="457200" algn="l"/>
              </a:tabLst>
            </a:pPr>
            <a:endParaRPr lang="en-GB" b="1"/>
          </a:p>
          <a:p>
            <a:pPr lvl="0">
              <a:tabLst>
                <a:tab pos="457200" algn="l"/>
              </a:tabLst>
            </a:pPr>
            <a:r>
              <a:rPr lang="en-GB" b="1"/>
              <a:t>Examples</a:t>
            </a:r>
            <a:r>
              <a:rPr lang="en-GB"/>
              <a:t>: RabbitMQ, Apache Kafka, MQTT brokers.</a:t>
            </a:r>
          </a:p>
        </p:txBody>
      </p:sp>
      <p:sp>
        <p:nvSpPr>
          <p:cNvPr id="2" name="Flowchart: Document 1">
            <a:extLst>
              <a:ext uri="{FF2B5EF4-FFF2-40B4-BE49-F238E27FC236}">
                <a16:creationId xmlns:a16="http://schemas.microsoft.com/office/drawing/2014/main" id="{1AE5D8C5-5615-4F72-B1B7-E70E64800C75}"/>
              </a:ext>
            </a:extLst>
          </p:cNvPr>
          <p:cNvSpPr/>
          <p:nvPr/>
        </p:nvSpPr>
        <p:spPr>
          <a:xfrm>
            <a:off x="9048657" y="484341"/>
            <a:ext cx="2945271" cy="443620"/>
          </a:xfrm>
          <a:prstGeom prst="flowChartDocumen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nl-NL" sz="1200" b="1">
                <a:solidFill>
                  <a:prstClr val="black"/>
                </a:solidFill>
                <a:latin typeface="Calibri" panose="020F0502020204030204"/>
              </a:rPr>
              <a:t>Integrate</a:t>
            </a:r>
          </a:p>
        </p:txBody>
      </p:sp>
    </p:spTree>
    <p:extLst>
      <p:ext uri="{BB962C8B-B14F-4D97-AF65-F5344CB8AC3E}">
        <p14:creationId xmlns:p14="http://schemas.microsoft.com/office/powerpoint/2010/main" val="4703490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97308-199E-BD24-C4A2-E9C41ADE952B}"/>
            </a:ext>
          </a:extLst>
        </p:cNvPr>
        <p:cNvGrpSpPr/>
        <p:nvPr/>
      </p:nvGrpSpPr>
      <p:grpSpPr>
        <a:xfrm>
          <a:off x="0" y="0"/>
          <a:ext cx="0" cy="0"/>
          <a:chOff x="0" y="0"/>
          <a:chExt cx="0" cy="0"/>
        </a:xfrm>
      </p:grpSpPr>
      <p:sp>
        <p:nvSpPr>
          <p:cNvPr id="7" name="Rechthoek 2">
            <a:extLst>
              <a:ext uri="{FF2B5EF4-FFF2-40B4-BE49-F238E27FC236}">
                <a16:creationId xmlns:a16="http://schemas.microsoft.com/office/drawing/2014/main" id="{77F75DBE-B86B-67D2-2804-909622F4E271}"/>
              </a:ext>
            </a:extLst>
          </p:cNvPr>
          <p:cNvSpPr/>
          <p:nvPr/>
        </p:nvSpPr>
        <p:spPr>
          <a:xfrm>
            <a:off x="0" y="367709"/>
            <a:ext cx="12192000" cy="648070"/>
          </a:xfrm>
          <a:prstGeom prst="rect">
            <a:avLst/>
          </a:prstGeom>
          <a:solidFill>
            <a:srgbClr val="ED7D31"/>
          </a:solidFill>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lvl="1"/>
            <a:r>
              <a:rPr lang="nl-NL" sz="3200"/>
              <a:t>	Timeseries database</a:t>
            </a:r>
            <a:endParaRPr lang="en-US" sz="3200"/>
          </a:p>
        </p:txBody>
      </p:sp>
      <p:sp>
        <p:nvSpPr>
          <p:cNvPr id="29" name="Rectangle: Rounded Corners 28">
            <a:extLst>
              <a:ext uri="{FF2B5EF4-FFF2-40B4-BE49-F238E27FC236}">
                <a16:creationId xmlns:a16="http://schemas.microsoft.com/office/drawing/2014/main" id="{744A9F2C-7DBE-4C75-53D5-9B50746AFA5E}"/>
              </a:ext>
            </a:extLst>
          </p:cNvPr>
          <p:cNvSpPr/>
          <p:nvPr/>
        </p:nvSpPr>
        <p:spPr>
          <a:xfrm>
            <a:off x="9048657" y="2158026"/>
            <a:ext cx="1276538" cy="603567"/>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Determine plan to fill the data gap</a:t>
            </a:r>
          </a:p>
        </p:txBody>
      </p:sp>
      <p:sp>
        <p:nvSpPr>
          <p:cNvPr id="32" name="Oval 31">
            <a:extLst>
              <a:ext uri="{FF2B5EF4-FFF2-40B4-BE49-F238E27FC236}">
                <a16:creationId xmlns:a16="http://schemas.microsoft.com/office/drawing/2014/main" id="{81DD2E05-4421-F200-B1FC-5DFD8566EE67}"/>
              </a:ext>
            </a:extLst>
          </p:cNvPr>
          <p:cNvSpPr/>
          <p:nvPr/>
        </p:nvSpPr>
        <p:spPr>
          <a:xfrm>
            <a:off x="11115097" y="6344588"/>
            <a:ext cx="481123" cy="44362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sz="1200" b="1"/>
          </a:p>
        </p:txBody>
      </p:sp>
      <p:sp>
        <p:nvSpPr>
          <p:cNvPr id="33" name="Rectangle: Rounded Corners 32">
            <a:extLst>
              <a:ext uri="{FF2B5EF4-FFF2-40B4-BE49-F238E27FC236}">
                <a16:creationId xmlns:a16="http://schemas.microsoft.com/office/drawing/2014/main" id="{0016BBD6-D52B-A449-C651-C9233BC9C827}"/>
              </a:ext>
            </a:extLst>
          </p:cNvPr>
          <p:cNvSpPr/>
          <p:nvPr/>
        </p:nvSpPr>
        <p:spPr>
          <a:xfrm>
            <a:off x="9048657" y="2992457"/>
            <a:ext cx="1276538" cy="603567"/>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050"/>
              <a:t>Data strategy implementation</a:t>
            </a:r>
          </a:p>
        </p:txBody>
      </p:sp>
      <p:cxnSp>
        <p:nvCxnSpPr>
          <p:cNvPr id="34" name="Straight Arrow Connector 33">
            <a:extLst>
              <a:ext uri="{FF2B5EF4-FFF2-40B4-BE49-F238E27FC236}">
                <a16:creationId xmlns:a16="http://schemas.microsoft.com/office/drawing/2014/main" id="{360BA177-A4A1-D668-3045-E46AB97B7D1E}"/>
              </a:ext>
            </a:extLst>
          </p:cNvPr>
          <p:cNvCxnSpPr>
            <a:cxnSpLocks/>
            <a:stCxn id="29" idx="2"/>
            <a:endCxn id="33" idx="0"/>
          </p:cNvCxnSpPr>
          <p:nvPr/>
        </p:nvCxnSpPr>
        <p:spPr>
          <a:xfrm>
            <a:off x="9686926" y="2761593"/>
            <a:ext cx="0" cy="23086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5DEE4AB-E731-1711-5A12-0F3A23626B23}"/>
              </a:ext>
            </a:extLst>
          </p:cNvPr>
          <p:cNvCxnSpPr>
            <a:cxnSpLocks/>
            <a:stCxn id="33" idx="2"/>
            <a:endCxn id="52" idx="0"/>
          </p:cNvCxnSpPr>
          <p:nvPr/>
        </p:nvCxnSpPr>
        <p:spPr>
          <a:xfrm flipH="1">
            <a:off x="9683951" y="3596024"/>
            <a:ext cx="2975" cy="202077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F23C6823-175C-C8C2-5FD0-E4E33122726D}"/>
              </a:ext>
            </a:extLst>
          </p:cNvPr>
          <p:cNvCxnSpPr>
            <a:cxnSpLocks/>
            <a:stCxn id="52" idx="2"/>
            <a:endCxn id="32" idx="2"/>
          </p:cNvCxnSpPr>
          <p:nvPr/>
        </p:nvCxnSpPr>
        <p:spPr>
          <a:xfrm rot="16200000" flipH="1">
            <a:off x="10226506" y="5677806"/>
            <a:ext cx="346037" cy="1431146"/>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BBED2080-36CF-8E38-8725-F24CB81F6358}"/>
              </a:ext>
            </a:extLst>
          </p:cNvPr>
          <p:cNvCxnSpPr>
            <a:cxnSpLocks/>
            <a:stCxn id="52" idx="3"/>
            <a:endCxn id="49" idx="1"/>
          </p:cNvCxnSpPr>
          <p:nvPr/>
        </p:nvCxnSpPr>
        <p:spPr>
          <a:xfrm flipV="1">
            <a:off x="10343508" y="1607552"/>
            <a:ext cx="373882" cy="4311026"/>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Rounded Corners 37">
            <a:extLst>
              <a:ext uri="{FF2B5EF4-FFF2-40B4-BE49-F238E27FC236}">
                <a16:creationId xmlns:a16="http://schemas.microsoft.com/office/drawing/2014/main" id="{DCDFF1ED-FD12-8C1E-A3E2-47B71EDA85AC}"/>
              </a:ext>
            </a:extLst>
          </p:cNvPr>
          <p:cNvSpPr/>
          <p:nvPr/>
        </p:nvSpPr>
        <p:spPr>
          <a:xfrm>
            <a:off x="10718995" y="5250377"/>
            <a:ext cx="1276538" cy="603567"/>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Build application logic</a:t>
            </a:r>
          </a:p>
        </p:txBody>
      </p:sp>
      <p:cxnSp>
        <p:nvCxnSpPr>
          <p:cNvPr id="39" name="Straight Arrow Connector 38">
            <a:extLst>
              <a:ext uri="{FF2B5EF4-FFF2-40B4-BE49-F238E27FC236}">
                <a16:creationId xmlns:a16="http://schemas.microsoft.com/office/drawing/2014/main" id="{195AFD4B-6956-AE0D-C157-870E61EAF8F8}"/>
              </a:ext>
            </a:extLst>
          </p:cNvPr>
          <p:cNvCxnSpPr>
            <a:cxnSpLocks/>
            <a:stCxn id="38" idx="2"/>
            <a:endCxn id="32" idx="0"/>
          </p:cNvCxnSpPr>
          <p:nvPr/>
        </p:nvCxnSpPr>
        <p:spPr>
          <a:xfrm flipH="1">
            <a:off x="11355659" y="5853944"/>
            <a:ext cx="1605" cy="49064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9277F3F7-3473-AE5F-9407-BEDC62969F93}"/>
              </a:ext>
            </a:extLst>
          </p:cNvPr>
          <p:cNvSpPr txBox="1"/>
          <p:nvPr/>
        </p:nvSpPr>
        <p:spPr>
          <a:xfrm>
            <a:off x="10189183" y="5588492"/>
            <a:ext cx="481123" cy="261610"/>
          </a:xfrm>
          <a:prstGeom prst="rect">
            <a:avLst/>
          </a:prstGeom>
          <a:noFill/>
        </p:spPr>
        <p:txBody>
          <a:bodyPr wrap="square" rtlCol="0">
            <a:spAutoFit/>
          </a:bodyPr>
          <a:lstStyle/>
          <a:p>
            <a:r>
              <a:rPr lang="nl-NL" sz="1050"/>
              <a:t>No</a:t>
            </a:r>
          </a:p>
        </p:txBody>
      </p:sp>
      <p:sp>
        <p:nvSpPr>
          <p:cNvPr id="41" name="TextBox 40">
            <a:extLst>
              <a:ext uri="{FF2B5EF4-FFF2-40B4-BE49-F238E27FC236}">
                <a16:creationId xmlns:a16="http://schemas.microsoft.com/office/drawing/2014/main" id="{1ECA1232-6D4D-229E-F407-F2368C2097BD}"/>
              </a:ext>
            </a:extLst>
          </p:cNvPr>
          <p:cNvSpPr txBox="1"/>
          <p:nvPr/>
        </p:nvSpPr>
        <p:spPr>
          <a:xfrm>
            <a:off x="9732138" y="6230386"/>
            <a:ext cx="425215" cy="261610"/>
          </a:xfrm>
          <a:prstGeom prst="rect">
            <a:avLst/>
          </a:prstGeom>
          <a:noFill/>
        </p:spPr>
        <p:txBody>
          <a:bodyPr wrap="square" rtlCol="0">
            <a:spAutoFit/>
          </a:bodyPr>
          <a:lstStyle/>
          <a:p>
            <a:r>
              <a:rPr lang="nl-NL" sz="1050"/>
              <a:t>Yes</a:t>
            </a:r>
          </a:p>
        </p:txBody>
      </p:sp>
      <p:sp>
        <p:nvSpPr>
          <p:cNvPr id="42" name="TextBox 41">
            <a:extLst>
              <a:ext uri="{FF2B5EF4-FFF2-40B4-BE49-F238E27FC236}">
                <a16:creationId xmlns:a16="http://schemas.microsoft.com/office/drawing/2014/main" id="{673E1BEF-734E-1E10-906E-1B4FC45C6EBF}"/>
              </a:ext>
            </a:extLst>
          </p:cNvPr>
          <p:cNvSpPr txBox="1"/>
          <p:nvPr/>
        </p:nvSpPr>
        <p:spPr>
          <a:xfrm>
            <a:off x="11560870" y="6412491"/>
            <a:ext cx="481123" cy="261610"/>
          </a:xfrm>
          <a:prstGeom prst="rect">
            <a:avLst/>
          </a:prstGeom>
          <a:noFill/>
        </p:spPr>
        <p:txBody>
          <a:bodyPr wrap="square" rtlCol="0">
            <a:spAutoFit/>
          </a:bodyPr>
          <a:lstStyle/>
          <a:p>
            <a:pPr algn="ctr"/>
            <a:r>
              <a:rPr lang="nl-NL" sz="1100"/>
              <a:t>End</a:t>
            </a:r>
          </a:p>
        </p:txBody>
      </p:sp>
      <p:sp>
        <p:nvSpPr>
          <p:cNvPr id="43" name="Rectangle: Rounded Corners 42">
            <a:extLst>
              <a:ext uri="{FF2B5EF4-FFF2-40B4-BE49-F238E27FC236}">
                <a16:creationId xmlns:a16="http://schemas.microsoft.com/office/drawing/2014/main" id="{557F00E8-B968-CFCE-934D-E41CCCD4CAFD}"/>
              </a:ext>
            </a:extLst>
          </p:cNvPr>
          <p:cNvSpPr/>
          <p:nvPr/>
        </p:nvSpPr>
        <p:spPr>
          <a:xfrm>
            <a:off x="10717390" y="2107470"/>
            <a:ext cx="1276538" cy="703908"/>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Design integration architecture; understand sources</a:t>
            </a:r>
          </a:p>
        </p:txBody>
      </p:sp>
      <p:sp>
        <p:nvSpPr>
          <p:cNvPr id="44" name="Rectangle: Rounded Corners 43">
            <a:extLst>
              <a:ext uri="{FF2B5EF4-FFF2-40B4-BE49-F238E27FC236}">
                <a16:creationId xmlns:a16="http://schemas.microsoft.com/office/drawing/2014/main" id="{26EAD2A7-8932-19C9-CEA4-F57879A52F8E}"/>
              </a:ext>
            </a:extLst>
          </p:cNvPr>
          <p:cNvSpPr/>
          <p:nvPr/>
        </p:nvSpPr>
        <p:spPr>
          <a:xfrm>
            <a:off x="10717390" y="3026245"/>
            <a:ext cx="1276538" cy="717831"/>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Select integration tools and platforms</a:t>
            </a:r>
          </a:p>
        </p:txBody>
      </p:sp>
      <p:cxnSp>
        <p:nvCxnSpPr>
          <p:cNvPr id="45" name="Straight Arrow Connector 44">
            <a:extLst>
              <a:ext uri="{FF2B5EF4-FFF2-40B4-BE49-F238E27FC236}">
                <a16:creationId xmlns:a16="http://schemas.microsoft.com/office/drawing/2014/main" id="{E0417913-40A0-DF45-F8FB-03378E42325B}"/>
              </a:ext>
            </a:extLst>
          </p:cNvPr>
          <p:cNvCxnSpPr>
            <a:cxnSpLocks/>
            <a:stCxn id="43" idx="2"/>
            <a:endCxn id="44" idx="0"/>
          </p:cNvCxnSpPr>
          <p:nvPr/>
        </p:nvCxnSpPr>
        <p:spPr>
          <a:xfrm>
            <a:off x="11355659" y="2811378"/>
            <a:ext cx="0" cy="214867"/>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Rounded Corners 45">
            <a:extLst>
              <a:ext uri="{FF2B5EF4-FFF2-40B4-BE49-F238E27FC236}">
                <a16:creationId xmlns:a16="http://schemas.microsoft.com/office/drawing/2014/main" id="{4A8D32CA-4CF3-0A4E-E8B7-D62E409C33BC}"/>
              </a:ext>
            </a:extLst>
          </p:cNvPr>
          <p:cNvSpPr/>
          <p:nvPr/>
        </p:nvSpPr>
        <p:spPr>
          <a:xfrm>
            <a:off x="10717390" y="3949980"/>
            <a:ext cx="1276538" cy="1061401"/>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050"/>
              <a:t>Pre-processing: Develop, test and deploy solution</a:t>
            </a:r>
          </a:p>
        </p:txBody>
      </p:sp>
      <p:cxnSp>
        <p:nvCxnSpPr>
          <p:cNvPr id="47" name="Straight Arrow Connector 46">
            <a:extLst>
              <a:ext uri="{FF2B5EF4-FFF2-40B4-BE49-F238E27FC236}">
                <a16:creationId xmlns:a16="http://schemas.microsoft.com/office/drawing/2014/main" id="{4754D736-1901-E6BF-B085-6E0953BDE8E1}"/>
              </a:ext>
            </a:extLst>
          </p:cNvPr>
          <p:cNvCxnSpPr>
            <a:cxnSpLocks/>
            <a:stCxn id="44" idx="2"/>
            <a:endCxn id="46" idx="0"/>
          </p:cNvCxnSpPr>
          <p:nvPr/>
        </p:nvCxnSpPr>
        <p:spPr>
          <a:xfrm>
            <a:off x="11355659" y="3744076"/>
            <a:ext cx="0" cy="20590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25813E0A-7A80-818B-C0BB-8AE246B3C20B}"/>
              </a:ext>
            </a:extLst>
          </p:cNvPr>
          <p:cNvCxnSpPr>
            <a:cxnSpLocks/>
            <a:stCxn id="46" idx="2"/>
            <a:endCxn id="38" idx="0"/>
          </p:cNvCxnSpPr>
          <p:nvPr/>
        </p:nvCxnSpPr>
        <p:spPr>
          <a:xfrm>
            <a:off x="11355659" y="5011381"/>
            <a:ext cx="1605" cy="23899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Rounded Corners 48">
            <a:extLst>
              <a:ext uri="{FF2B5EF4-FFF2-40B4-BE49-F238E27FC236}">
                <a16:creationId xmlns:a16="http://schemas.microsoft.com/office/drawing/2014/main" id="{7D4CB8AD-2581-9B17-1D8B-CA77542D0413}"/>
              </a:ext>
            </a:extLst>
          </p:cNvPr>
          <p:cNvSpPr/>
          <p:nvPr/>
        </p:nvSpPr>
        <p:spPr>
          <a:xfrm>
            <a:off x="10717390" y="1305768"/>
            <a:ext cx="1269608" cy="603567"/>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50"/>
              <a:t>Define data gap</a:t>
            </a:r>
          </a:p>
        </p:txBody>
      </p:sp>
      <p:sp>
        <p:nvSpPr>
          <p:cNvPr id="50" name="Rectangle: Rounded Corners 49">
            <a:extLst>
              <a:ext uri="{FF2B5EF4-FFF2-40B4-BE49-F238E27FC236}">
                <a16:creationId xmlns:a16="http://schemas.microsoft.com/office/drawing/2014/main" id="{AFE2BCC5-F1FA-C53F-093E-A0D794EE1F84}"/>
              </a:ext>
            </a:extLst>
          </p:cNvPr>
          <p:cNvSpPr/>
          <p:nvPr/>
        </p:nvSpPr>
        <p:spPr>
          <a:xfrm>
            <a:off x="9048657" y="1299354"/>
            <a:ext cx="1276538" cy="603567"/>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050"/>
              <a:t>Define </a:t>
            </a:r>
          </a:p>
          <a:p>
            <a:pPr algn="ctr"/>
            <a:r>
              <a:rPr lang="en-GB" sz="1050"/>
              <a:t>data &amp; system requirements</a:t>
            </a:r>
          </a:p>
        </p:txBody>
      </p:sp>
      <p:cxnSp>
        <p:nvCxnSpPr>
          <p:cNvPr id="51" name="Straight Arrow Connector 50">
            <a:extLst>
              <a:ext uri="{FF2B5EF4-FFF2-40B4-BE49-F238E27FC236}">
                <a16:creationId xmlns:a16="http://schemas.microsoft.com/office/drawing/2014/main" id="{0FEE745F-BC69-3AE0-61B9-4F3FC12E7280}"/>
              </a:ext>
            </a:extLst>
          </p:cNvPr>
          <p:cNvCxnSpPr>
            <a:cxnSpLocks/>
            <a:stCxn id="50" idx="2"/>
            <a:endCxn id="29" idx="0"/>
          </p:cNvCxnSpPr>
          <p:nvPr/>
        </p:nvCxnSpPr>
        <p:spPr>
          <a:xfrm>
            <a:off x="9686926" y="1902921"/>
            <a:ext cx="0" cy="255105"/>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2" name="Oval 111">
            <a:extLst>
              <a:ext uri="{FF2B5EF4-FFF2-40B4-BE49-F238E27FC236}">
                <a16:creationId xmlns:a16="http://schemas.microsoft.com/office/drawing/2014/main" id="{5A14FC6E-3A8C-5D3C-B18A-93EB8277E25D}"/>
              </a:ext>
            </a:extLst>
          </p:cNvPr>
          <p:cNvSpPr/>
          <p:nvPr/>
        </p:nvSpPr>
        <p:spPr>
          <a:xfrm>
            <a:off x="9024393" y="5616794"/>
            <a:ext cx="1319115" cy="603567"/>
          </a:xfrm>
          <a:prstGeom prst="diamond">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900">
                <a:solidFill>
                  <a:schemeClr val="tx1"/>
                </a:solidFill>
              </a:rPr>
              <a:t>Goals achieved?</a:t>
            </a:r>
          </a:p>
        </p:txBody>
      </p:sp>
      <p:cxnSp>
        <p:nvCxnSpPr>
          <p:cNvPr id="53" name="Straight Arrow Connector 52">
            <a:extLst>
              <a:ext uri="{FF2B5EF4-FFF2-40B4-BE49-F238E27FC236}">
                <a16:creationId xmlns:a16="http://schemas.microsoft.com/office/drawing/2014/main" id="{B6C5484B-DBC0-FA52-888D-CAAAFFD814C2}"/>
              </a:ext>
            </a:extLst>
          </p:cNvPr>
          <p:cNvCxnSpPr>
            <a:cxnSpLocks/>
            <a:stCxn id="49" idx="2"/>
            <a:endCxn id="43" idx="0"/>
          </p:cNvCxnSpPr>
          <p:nvPr/>
        </p:nvCxnSpPr>
        <p:spPr>
          <a:xfrm>
            <a:off x="11352194" y="1909335"/>
            <a:ext cx="3465" cy="198135"/>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7AD9E8B4-E4DA-13C9-0BAA-37A933D7E7C7}"/>
              </a:ext>
            </a:extLst>
          </p:cNvPr>
          <p:cNvSpPr txBox="1"/>
          <p:nvPr/>
        </p:nvSpPr>
        <p:spPr>
          <a:xfrm>
            <a:off x="595780" y="1151551"/>
            <a:ext cx="7811633" cy="5555367"/>
          </a:xfrm>
          <a:prstGeom prst="rect">
            <a:avLst/>
          </a:prstGeom>
          <a:noFill/>
        </p:spPr>
        <p:txBody>
          <a:bodyPr wrap="square" rtlCol="0" anchor="ctr">
            <a:spAutoFit/>
          </a:bodyPr>
          <a:lstStyle/>
          <a:p>
            <a:r>
              <a:rPr lang="en-GB" sz="1600" b="1"/>
              <a:t>What</a:t>
            </a:r>
          </a:p>
          <a:p>
            <a:r>
              <a:rPr lang="en-US" sz="1600"/>
              <a:t>A time series database is optimized for handling time-stamped or time-series data, such as sensor readings or log data, which is common in BMS.</a:t>
            </a:r>
          </a:p>
          <a:p>
            <a:endParaRPr lang="en-GB" sz="1600"/>
          </a:p>
          <a:p>
            <a:pPr>
              <a:spcBef>
                <a:spcPts val="600"/>
              </a:spcBef>
            </a:pPr>
            <a:r>
              <a:rPr lang="en-GB" sz="1600" b="1"/>
              <a:t>Why</a:t>
            </a:r>
          </a:p>
          <a:p>
            <a:r>
              <a:rPr lang="en-GB" sz="1600"/>
              <a:t>The previously mentioned message brokers get expensive when the datasets get larger over time. A timeseries database is ideal for storing information for longer periods of time.</a:t>
            </a:r>
          </a:p>
          <a:p>
            <a:pPr>
              <a:spcBef>
                <a:spcPts val="600"/>
              </a:spcBef>
            </a:pPr>
            <a:endParaRPr lang="en-GB" sz="1600" b="1"/>
          </a:p>
          <a:p>
            <a:pPr>
              <a:spcBef>
                <a:spcPts val="600"/>
              </a:spcBef>
            </a:pPr>
            <a:r>
              <a:rPr lang="en-GB" sz="1600" b="1"/>
              <a:t>What are conditions and requirements for its execution? </a:t>
            </a:r>
          </a:p>
          <a:p>
            <a:pPr marL="285750" lvl="0" indent="-285750">
              <a:buFont typeface="Arial" panose="020B0604020202020204" pitchFamily="34" charset="0"/>
              <a:buChar char="•"/>
              <a:tabLst>
                <a:tab pos="457200" algn="l"/>
              </a:tabLst>
            </a:pPr>
            <a:r>
              <a:rPr lang="en-US" sz="1600"/>
              <a:t>Write and Query Performance</a:t>
            </a:r>
          </a:p>
          <a:p>
            <a:pPr marL="285750" lvl="0" indent="-285750">
              <a:buFont typeface="Arial" panose="020B0604020202020204" pitchFamily="34" charset="0"/>
              <a:buChar char="•"/>
              <a:tabLst>
                <a:tab pos="457200" algn="l"/>
              </a:tabLst>
            </a:pPr>
            <a:r>
              <a:rPr lang="en-US" sz="1600"/>
              <a:t>Data Compression and Storage Efficiency</a:t>
            </a:r>
          </a:p>
          <a:p>
            <a:pPr marL="285750" lvl="0" indent="-285750">
              <a:buFont typeface="Arial" panose="020B0604020202020204" pitchFamily="34" charset="0"/>
              <a:buChar char="•"/>
              <a:tabLst>
                <a:tab pos="457200" algn="l"/>
              </a:tabLst>
            </a:pPr>
            <a:r>
              <a:rPr lang="en-US" sz="1600"/>
              <a:t>Scalability</a:t>
            </a:r>
          </a:p>
          <a:p>
            <a:pPr marL="285750" lvl="0" indent="-285750">
              <a:buFont typeface="Arial" panose="020B0604020202020204" pitchFamily="34" charset="0"/>
              <a:buChar char="•"/>
              <a:tabLst>
                <a:tab pos="457200" algn="l"/>
              </a:tabLst>
            </a:pPr>
            <a:r>
              <a:rPr lang="en-US" sz="1600"/>
              <a:t>Data Retention Policies</a:t>
            </a:r>
          </a:p>
          <a:p>
            <a:pPr marL="285750" lvl="0" indent="-285750">
              <a:buFont typeface="Arial" panose="020B0604020202020204" pitchFamily="34" charset="0"/>
              <a:buChar char="•"/>
              <a:tabLst>
                <a:tab pos="457200" algn="l"/>
              </a:tabLst>
            </a:pPr>
            <a:r>
              <a:rPr lang="en-US" sz="1600"/>
              <a:t>Integration with Analytics Tools</a:t>
            </a:r>
          </a:p>
          <a:p>
            <a:pPr marL="285750" lvl="0" indent="-285750">
              <a:buFont typeface="Arial" panose="020B0604020202020204" pitchFamily="34" charset="0"/>
              <a:buChar char="•"/>
              <a:tabLst>
                <a:tab pos="457200" algn="l"/>
              </a:tabLst>
            </a:pPr>
            <a:r>
              <a:rPr lang="en-US" sz="1600"/>
              <a:t>Reliability and High Availability</a:t>
            </a:r>
            <a:endParaRPr lang="en-GB" sz="1600"/>
          </a:p>
          <a:p>
            <a:pPr lvl="0">
              <a:spcBef>
                <a:spcPts val="600"/>
              </a:spcBef>
              <a:tabLst>
                <a:tab pos="457200" algn="l"/>
              </a:tabLst>
            </a:pPr>
            <a:endParaRPr lang="en-GB" sz="1600" b="1"/>
          </a:p>
          <a:p>
            <a:pPr lvl="0">
              <a:spcBef>
                <a:spcPts val="600"/>
              </a:spcBef>
              <a:tabLst>
                <a:tab pos="457200" algn="l"/>
              </a:tabLst>
            </a:pPr>
            <a:r>
              <a:rPr lang="en-GB" sz="1600" b="1"/>
              <a:t>Who needs to do it? </a:t>
            </a:r>
          </a:p>
          <a:p>
            <a:pPr lvl="0">
              <a:tabLst>
                <a:tab pos="457200" algn="l"/>
              </a:tabLst>
            </a:pPr>
            <a:r>
              <a:rPr lang="en-GB" sz="1600"/>
              <a:t>Database engineer</a:t>
            </a:r>
          </a:p>
          <a:p>
            <a:pPr lvl="0">
              <a:tabLst>
                <a:tab pos="457200" algn="l"/>
              </a:tabLst>
            </a:pPr>
            <a:endParaRPr lang="en-GB" sz="1600" b="1"/>
          </a:p>
          <a:p>
            <a:pPr lvl="0">
              <a:tabLst>
                <a:tab pos="457200" algn="l"/>
              </a:tabLst>
            </a:pPr>
            <a:r>
              <a:rPr lang="en-GB" sz="1600" b="1"/>
              <a:t>Examples</a:t>
            </a:r>
            <a:r>
              <a:rPr lang="en-GB" sz="1600"/>
              <a:t>: </a:t>
            </a:r>
            <a:r>
              <a:rPr lang="en-GB" sz="1600" err="1"/>
              <a:t>InfluxDB</a:t>
            </a:r>
            <a:r>
              <a:rPr lang="en-GB" sz="1600"/>
              <a:t>, </a:t>
            </a:r>
            <a:r>
              <a:rPr lang="en-GB" sz="1600" err="1"/>
              <a:t>TimescaleDB</a:t>
            </a:r>
            <a:r>
              <a:rPr lang="en-GB" sz="1600"/>
              <a:t>, Prometheus.</a:t>
            </a:r>
          </a:p>
        </p:txBody>
      </p:sp>
      <p:sp>
        <p:nvSpPr>
          <p:cNvPr id="2" name="Flowchart: Document 1">
            <a:extLst>
              <a:ext uri="{FF2B5EF4-FFF2-40B4-BE49-F238E27FC236}">
                <a16:creationId xmlns:a16="http://schemas.microsoft.com/office/drawing/2014/main" id="{7E1AA542-D278-AE62-1F45-EF1F1400FE06}"/>
              </a:ext>
            </a:extLst>
          </p:cNvPr>
          <p:cNvSpPr/>
          <p:nvPr/>
        </p:nvSpPr>
        <p:spPr>
          <a:xfrm>
            <a:off x="9048657" y="484341"/>
            <a:ext cx="2945271" cy="443620"/>
          </a:xfrm>
          <a:prstGeom prst="flowChartDocumen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nl-NL" sz="1200" b="1">
                <a:solidFill>
                  <a:prstClr val="black"/>
                </a:solidFill>
                <a:latin typeface="Calibri" panose="020F0502020204030204"/>
              </a:rPr>
              <a:t>Integrate</a:t>
            </a:r>
          </a:p>
        </p:txBody>
      </p:sp>
    </p:spTree>
    <p:extLst>
      <p:ext uri="{BB962C8B-B14F-4D97-AF65-F5344CB8AC3E}">
        <p14:creationId xmlns:p14="http://schemas.microsoft.com/office/powerpoint/2010/main" val="1127681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97308-199E-BD24-C4A2-E9C41ADE952B}"/>
            </a:ext>
          </a:extLst>
        </p:cNvPr>
        <p:cNvGrpSpPr/>
        <p:nvPr/>
      </p:nvGrpSpPr>
      <p:grpSpPr>
        <a:xfrm>
          <a:off x="0" y="0"/>
          <a:ext cx="0" cy="0"/>
          <a:chOff x="0" y="0"/>
          <a:chExt cx="0" cy="0"/>
        </a:xfrm>
      </p:grpSpPr>
      <p:sp>
        <p:nvSpPr>
          <p:cNvPr id="7" name="Rechthoek 2">
            <a:extLst>
              <a:ext uri="{FF2B5EF4-FFF2-40B4-BE49-F238E27FC236}">
                <a16:creationId xmlns:a16="http://schemas.microsoft.com/office/drawing/2014/main" id="{77F75DBE-B86B-67D2-2804-909622F4E271}"/>
              </a:ext>
            </a:extLst>
          </p:cNvPr>
          <p:cNvSpPr/>
          <p:nvPr/>
        </p:nvSpPr>
        <p:spPr>
          <a:xfrm>
            <a:off x="0" y="367709"/>
            <a:ext cx="12192000" cy="648070"/>
          </a:xfrm>
          <a:prstGeom prst="rect">
            <a:avLst/>
          </a:prstGeom>
          <a:solidFill>
            <a:srgbClr val="ED7D31"/>
          </a:solidFill>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lvl="1"/>
            <a:r>
              <a:rPr lang="nl-NL" sz="3200"/>
              <a:t>	Driver</a:t>
            </a:r>
            <a:endParaRPr lang="en-US" sz="3200"/>
          </a:p>
        </p:txBody>
      </p:sp>
      <p:sp>
        <p:nvSpPr>
          <p:cNvPr id="29" name="Rectangle: Rounded Corners 28">
            <a:extLst>
              <a:ext uri="{FF2B5EF4-FFF2-40B4-BE49-F238E27FC236}">
                <a16:creationId xmlns:a16="http://schemas.microsoft.com/office/drawing/2014/main" id="{744A9F2C-7DBE-4C75-53D5-9B50746AFA5E}"/>
              </a:ext>
            </a:extLst>
          </p:cNvPr>
          <p:cNvSpPr/>
          <p:nvPr/>
        </p:nvSpPr>
        <p:spPr>
          <a:xfrm>
            <a:off x="9048657" y="2158026"/>
            <a:ext cx="1276538" cy="603567"/>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Determine plan to fill the data gap</a:t>
            </a:r>
          </a:p>
        </p:txBody>
      </p:sp>
      <p:sp>
        <p:nvSpPr>
          <p:cNvPr id="32" name="Oval 31">
            <a:extLst>
              <a:ext uri="{FF2B5EF4-FFF2-40B4-BE49-F238E27FC236}">
                <a16:creationId xmlns:a16="http://schemas.microsoft.com/office/drawing/2014/main" id="{81DD2E05-4421-F200-B1FC-5DFD8566EE67}"/>
              </a:ext>
            </a:extLst>
          </p:cNvPr>
          <p:cNvSpPr/>
          <p:nvPr/>
        </p:nvSpPr>
        <p:spPr>
          <a:xfrm>
            <a:off x="11115097" y="6344588"/>
            <a:ext cx="481123" cy="44362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sz="1200" b="1"/>
          </a:p>
        </p:txBody>
      </p:sp>
      <p:sp>
        <p:nvSpPr>
          <p:cNvPr id="33" name="Rectangle: Rounded Corners 32">
            <a:extLst>
              <a:ext uri="{FF2B5EF4-FFF2-40B4-BE49-F238E27FC236}">
                <a16:creationId xmlns:a16="http://schemas.microsoft.com/office/drawing/2014/main" id="{0016BBD6-D52B-A449-C651-C9233BC9C827}"/>
              </a:ext>
            </a:extLst>
          </p:cNvPr>
          <p:cNvSpPr/>
          <p:nvPr/>
        </p:nvSpPr>
        <p:spPr>
          <a:xfrm>
            <a:off x="9048657" y="2992457"/>
            <a:ext cx="1276538" cy="603567"/>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050"/>
              <a:t>Data strategy implementation</a:t>
            </a:r>
          </a:p>
        </p:txBody>
      </p:sp>
      <p:cxnSp>
        <p:nvCxnSpPr>
          <p:cNvPr id="34" name="Straight Arrow Connector 33">
            <a:extLst>
              <a:ext uri="{FF2B5EF4-FFF2-40B4-BE49-F238E27FC236}">
                <a16:creationId xmlns:a16="http://schemas.microsoft.com/office/drawing/2014/main" id="{360BA177-A4A1-D668-3045-E46AB97B7D1E}"/>
              </a:ext>
            </a:extLst>
          </p:cNvPr>
          <p:cNvCxnSpPr>
            <a:cxnSpLocks/>
            <a:stCxn id="29" idx="2"/>
            <a:endCxn id="33" idx="0"/>
          </p:cNvCxnSpPr>
          <p:nvPr/>
        </p:nvCxnSpPr>
        <p:spPr>
          <a:xfrm>
            <a:off x="9686926" y="2761593"/>
            <a:ext cx="0" cy="23086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5DEE4AB-E731-1711-5A12-0F3A23626B23}"/>
              </a:ext>
            </a:extLst>
          </p:cNvPr>
          <p:cNvCxnSpPr>
            <a:cxnSpLocks/>
            <a:stCxn id="33" idx="2"/>
            <a:endCxn id="52" idx="0"/>
          </p:cNvCxnSpPr>
          <p:nvPr/>
        </p:nvCxnSpPr>
        <p:spPr>
          <a:xfrm flipH="1">
            <a:off x="9683951" y="3596024"/>
            <a:ext cx="2975" cy="202077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F23C6823-175C-C8C2-5FD0-E4E33122726D}"/>
              </a:ext>
            </a:extLst>
          </p:cNvPr>
          <p:cNvCxnSpPr>
            <a:cxnSpLocks/>
            <a:stCxn id="52" idx="2"/>
            <a:endCxn id="32" idx="2"/>
          </p:cNvCxnSpPr>
          <p:nvPr/>
        </p:nvCxnSpPr>
        <p:spPr>
          <a:xfrm rot="16200000" flipH="1">
            <a:off x="10226506" y="5677806"/>
            <a:ext cx="346037" cy="1431146"/>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BBED2080-36CF-8E38-8725-F24CB81F6358}"/>
              </a:ext>
            </a:extLst>
          </p:cNvPr>
          <p:cNvCxnSpPr>
            <a:cxnSpLocks/>
            <a:stCxn id="52" idx="3"/>
            <a:endCxn id="49" idx="1"/>
          </p:cNvCxnSpPr>
          <p:nvPr/>
        </p:nvCxnSpPr>
        <p:spPr>
          <a:xfrm flipV="1">
            <a:off x="10343508" y="1607552"/>
            <a:ext cx="373882" cy="4311026"/>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Rounded Corners 37">
            <a:extLst>
              <a:ext uri="{FF2B5EF4-FFF2-40B4-BE49-F238E27FC236}">
                <a16:creationId xmlns:a16="http://schemas.microsoft.com/office/drawing/2014/main" id="{DCDFF1ED-FD12-8C1E-A3E2-47B71EDA85AC}"/>
              </a:ext>
            </a:extLst>
          </p:cNvPr>
          <p:cNvSpPr/>
          <p:nvPr/>
        </p:nvSpPr>
        <p:spPr>
          <a:xfrm>
            <a:off x="10718995" y="5250377"/>
            <a:ext cx="1276538" cy="603567"/>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Build application logic</a:t>
            </a:r>
          </a:p>
        </p:txBody>
      </p:sp>
      <p:cxnSp>
        <p:nvCxnSpPr>
          <p:cNvPr id="39" name="Straight Arrow Connector 38">
            <a:extLst>
              <a:ext uri="{FF2B5EF4-FFF2-40B4-BE49-F238E27FC236}">
                <a16:creationId xmlns:a16="http://schemas.microsoft.com/office/drawing/2014/main" id="{195AFD4B-6956-AE0D-C157-870E61EAF8F8}"/>
              </a:ext>
            </a:extLst>
          </p:cNvPr>
          <p:cNvCxnSpPr>
            <a:cxnSpLocks/>
            <a:stCxn id="38" idx="2"/>
            <a:endCxn id="32" idx="0"/>
          </p:cNvCxnSpPr>
          <p:nvPr/>
        </p:nvCxnSpPr>
        <p:spPr>
          <a:xfrm flipH="1">
            <a:off x="11355659" y="5853944"/>
            <a:ext cx="1605" cy="49064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9277F3F7-3473-AE5F-9407-BEDC62969F93}"/>
              </a:ext>
            </a:extLst>
          </p:cNvPr>
          <p:cNvSpPr txBox="1"/>
          <p:nvPr/>
        </p:nvSpPr>
        <p:spPr>
          <a:xfrm>
            <a:off x="10189183" y="5588492"/>
            <a:ext cx="481123" cy="261610"/>
          </a:xfrm>
          <a:prstGeom prst="rect">
            <a:avLst/>
          </a:prstGeom>
          <a:noFill/>
        </p:spPr>
        <p:txBody>
          <a:bodyPr wrap="square" rtlCol="0">
            <a:spAutoFit/>
          </a:bodyPr>
          <a:lstStyle/>
          <a:p>
            <a:r>
              <a:rPr lang="nl-NL" sz="1050"/>
              <a:t>No</a:t>
            </a:r>
          </a:p>
        </p:txBody>
      </p:sp>
      <p:sp>
        <p:nvSpPr>
          <p:cNvPr id="41" name="TextBox 40">
            <a:extLst>
              <a:ext uri="{FF2B5EF4-FFF2-40B4-BE49-F238E27FC236}">
                <a16:creationId xmlns:a16="http://schemas.microsoft.com/office/drawing/2014/main" id="{1ECA1232-6D4D-229E-F407-F2368C2097BD}"/>
              </a:ext>
            </a:extLst>
          </p:cNvPr>
          <p:cNvSpPr txBox="1"/>
          <p:nvPr/>
        </p:nvSpPr>
        <p:spPr>
          <a:xfrm>
            <a:off x="9732138" y="6230386"/>
            <a:ext cx="425215" cy="261610"/>
          </a:xfrm>
          <a:prstGeom prst="rect">
            <a:avLst/>
          </a:prstGeom>
          <a:noFill/>
        </p:spPr>
        <p:txBody>
          <a:bodyPr wrap="square" rtlCol="0">
            <a:spAutoFit/>
          </a:bodyPr>
          <a:lstStyle/>
          <a:p>
            <a:r>
              <a:rPr lang="nl-NL" sz="1050"/>
              <a:t>Yes</a:t>
            </a:r>
          </a:p>
        </p:txBody>
      </p:sp>
      <p:sp>
        <p:nvSpPr>
          <p:cNvPr id="42" name="TextBox 41">
            <a:extLst>
              <a:ext uri="{FF2B5EF4-FFF2-40B4-BE49-F238E27FC236}">
                <a16:creationId xmlns:a16="http://schemas.microsoft.com/office/drawing/2014/main" id="{673E1BEF-734E-1E10-906E-1B4FC45C6EBF}"/>
              </a:ext>
            </a:extLst>
          </p:cNvPr>
          <p:cNvSpPr txBox="1"/>
          <p:nvPr/>
        </p:nvSpPr>
        <p:spPr>
          <a:xfrm>
            <a:off x="11560870" y="6412491"/>
            <a:ext cx="481123" cy="261610"/>
          </a:xfrm>
          <a:prstGeom prst="rect">
            <a:avLst/>
          </a:prstGeom>
          <a:noFill/>
        </p:spPr>
        <p:txBody>
          <a:bodyPr wrap="square" rtlCol="0">
            <a:spAutoFit/>
          </a:bodyPr>
          <a:lstStyle/>
          <a:p>
            <a:pPr algn="ctr"/>
            <a:r>
              <a:rPr lang="nl-NL" sz="1100"/>
              <a:t>End</a:t>
            </a:r>
          </a:p>
        </p:txBody>
      </p:sp>
      <p:sp>
        <p:nvSpPr>
          <p:cNvPr id="43" name="Rectangle: Rounded Corners 42">
            <a:extLst>
              <a:ext uri="{FF2B5EF4-FFF2-40B4-BE49-F238E27FC236}">
                <a16:creationId xmlns:a16="http://schemas.microsoft.com/office/drawing/2014/main" id="{557F00E8-B968-CFCE-934D-E41CCCD4CAFD}"/>
              </a:ext>
            </a:extLst>
          </p:cNvPr>
          <p:cNvSpPr/>
          <p:nvPr/>
        </p:nvSpPr>
        <p:spPr>
          <a:xfrm>
            <a:off x="10717390" y="2107470"/>
            <a:ext cx="1276538" cy="703908"/>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Design integration architecture; understand sources</a:t>
            </a:r>
          </a:p>
        </p:txBody>
      </p:sp>
      <p:sp>
        <p:nvSpPr>
          <p:cNvPr id="44" name="Rectangle: Rounded Corners 43">
            <a:extLst>
              <a:ext uri="{FF2B5EF4-FFF2-40B4-BE49-F238E27FC236}">
                <a16:creationId xmlns:a16="http://schemas.microsoft.com/office/drawing/2014/main" id="{26EAD2A7-8932-19C9-CEA4-F57879A52F8E}"/>
              </a:ext>
            </a:extLst>
          </p:cNvPr>
          <p:cNvSpPr/>
          <p:nvPr/>
        </p:nvSpPr>
        <p:spPr>
          <a:xfrm>
            <a:off x="10717390" y="3026245"/>
            <a:ext cx="1276538" cy="717831"/>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Select integration tools and platforms</a:t>
            </a:r>
          </a:p>
        </p:txBody>
      </p:sp>
      <p:cxnSp>
        <p:nvCxnSpPr>
          <p:cNvPr id="45" name="Straight Arrow Connector 44">
            <a:extLst>
              <a:ext uri="{FF2B5EF4-FFF2-40B4-BE49-F238E27FC236}">
                <a16:creationId xmlns:a16="http://schemas.microsoft.com/office/drawing/2014/main" id="{E0417913-40A0-DF45-F8FB-03378E42325B}"/>
              </a:ext>
            </a:extLst>
          </p:cNvPr>
          <p:cNvCxnSpPr>
            <a:cxnSpLocks/>
            <a:stCxn id="43" idx="2"/>
            <a:endCxn id="44" idx="0"/>
          </p:cNvCxnSpPr>
          <p:nvPr/>
        </p:nvCxnSpPr>
        <p:spPr>
          <a:xfrm>
            <a:off x="11355659" y="2811378"/>
            <a:ext cx="0" cy="214867"/>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Rounded Corners 45">
            <a:extLst>
              <a:ext uri="{FF2B5EF4-FFF2-40B4-BE49-F238E27FC236}">
                <a16:creationId xmlns:a16="http://schemas.microsoft.com/office/drawing/2014/main" id="{4A8D32CA-4CF3-0A4E-E8B7-D62E409C33BC}"/>
              </a:ext>
            </a:extLst>
          </p:cNvPr>
          <p:cNvSpPr/>
          <p:nvPr/>
        </p:nvSpPr>
        <p:spPr>
          <a:xfrm>
            <a:off x="10717390" y="3949980"/>
            <a:ext cx="1276538" cy="1061401"/>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050"/>
              <a:t>Pre-processing: Develop, test and deploy solution</a:t>
            </a:r>
          </a:p>
        </p:txBody>
      </p:sp>
      <p:cxnSp>
        <p:nvCxnSpPr>
          <p:cNvPr id="47" name="Straight Arrow Connector 46">
            <a:extLst>
              <a:ext uri="{FF2B5EF4-FFF2-40B4-BE49-F238E27FC236}">
                <a16:creationId xmlns:a16="http://schemas.microsoft.com/office/drawing/2014/main" id="{4754D736-1901-E6BF-B085-6E0953BDE8E1}"/>
              </a:ext>
            </a:extLst>
          </p:cNvPr>
          <p:cNvCxnSpPr>
            <a:cxnSpLocks/>
            <a:stCxn id="44" idx="2"/>
            <a:endCxn id="46" idx="0"/>
          </p:cNvCxnSpPr>
          <p:nvPr/>
        </p:nvCxnSpPr>
        <p:spPr>
          <a:xfrm>
            <a:off x="11355659" y="3744076"/>
            <a:ext cx="0" cy="20590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25813E0A-7A80-818B-C0BB-8AE246B3C20B}"/>
              </a:ext>
            </a:extLst>
          </p:cNvPr>
          <p:cNvCxnSpPr>
            <a:cxnSpLocks/>
            <a:stCxn id="46" idx="2"/>
            <a:endCxn id="38" idx="0"/>
          </p:cNvCxnSpPr>
          <p:nvPr/>
        </p:nvCxnSpPr>
        <p:spPr>
          <a:xfrm>
            <a:off x="11355659" y="5011381"/>
            <a:ext cx="1605" cy="23899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Rounded Corners 48">
            <a:extLst>
              <a:ext uri="{FF2B5EF4-FFF2-40B4-BE49-F238E27FC236}">
                <a16:creationId xmlns:a16="http://schemas.microsoft.com/office/drawing/2014/main" id="{7D4CB8AD-2581-9B17-1D8B-CA77542D0413}"/>
              </a:ext>
            </a:extLst>
          </p:cNvPr>
          <p:cNvSpPr/>
          <p:nvPr/>
        </p:nvSpPr>
        <p:spPr>
          <a:xfrm>
            <a:off x="10717390" y="1305768"/>
            <a:ext cx="1269608" cy="603567"/>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50"/>
              <a:t>Define data gap</a:t>
            </a:r>
          </a:p>
        </p:txBody>
      </p:sp>
      <p:sp>
        <p:nvSpPr>
          <p:cNvPr id="50" name="Rectangle: Rounded Corners 49">
            <a:extLst>
              <a:ext uri="{FF2B5EF4-FFF2-40B4-BE49-F238E27FC236}">
                <a16:creationId xmlns:a16="http://schemas.microsoft.com/office/drawing/2014/main" id="{AFE2BCC5-F1FA-C53F-093E-A0D794EE1F84}"/>
              </a:ext>
            </a:extLst>
          </p:cNvPr>
          <p:cNvSpPr/>
          <p:nvPr/>
        </p:nvSpPr>
        <p:spPr>
          <a:xfrm>
            <a:off x="9048657" y="1299354"/>
            <a:ext cx="1276538" cy="603567"/>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050"/>
              <a:t>Define </a:t>
            </a:r>
          </a:p>
          <a:p>
            <a:pPr algn="ctr"/>
            <a:r>
              <a:rPr lang="en-GB" sz="1050"/>
              <a:t>data &amp; system requirements</a:t>
            </a:r>
          </a:p>
        </p:txBody>
      </p:sp>
      <p:cxnSp>
        <p:nvCxnSpPr>
          <p:cNvPr id="51" name="Straight Arrow Connector 50">
            <a:extLst>
              <a:ext uri="{FF2B5EF4-FFF2-40B4-BE49-F238E27FC236}">
                <a16:creationId xmlns:a16="http://schemas.microsoft.com/office/drawing/2014/main" id="{0FEE745F-BC69-3AE0-61B9-4F3FC12E7280}"/>
              </a:ext>
            </a:extLst>
          </p:cNvPr>
          <p:cNvCxnSpPr>
            <a:cxnSpLocks/>
            <a:stCxn id="50" idx="2"/>
            <a:endCxn id="29" idx="0"/>
          </p:cNvCxnSpPr>
          <p:nvPr/>
        </p:nvCxnSpPr>
        <p:spPr>
          <a:xfrm>
            <a:off x="9686926" y="1902921"/>
            <a:ext cx="0" cy="255105"/>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2" name="Oval 111">
            <a:extLst>
              <a:ext uri="{FF2B5EF4-FFF2-40B4-BE49-F238E27FC236}">
                <a16:creationId xmlns:a16="http://schemas.microsoft.com/office/drawing/2014/main" id="{5A14FC6E-3A8C-5D3C-B18A-93EB8277E25D}"/>
              </a:ext>
            </a:extLst>
          </p:cNvPr>
          <p:cNvSpPr/>
          <p:nvPr/>
        </p:nvSpPr>
        <p:spPr>
          <a:xfrm>
            <a:off x="9024393" y="5616794"/>
            <a:ext cx="1319115" cy="603567"/>
          </a:xfrm>
          <a:prstGeom prst="diamond">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900">
                <a:solidFill>
                  <a:schemeClr val="tx1"/>
                </a:solidFill>
              </a:rPr>
              <a:t>Goals achieved?</a:t>
            </a:r>
          </a:p>
        </p:txBody>
      </p:sp>
      <p:cxnSp>
        <p:nvCxnSpPr>
          <p:cNvPr id="53" name="Straight Arrow Connector 52">
            <a:extLst>
              <a:ext uri="{FF2B5EF4-FFF2-40B4-BE49-F238E27FC236}">
                <a16:creationId xmlns:a16="http://schemas.microsoft.com/office/drawing/2014/main" id="{B6C5484B-DBC0-FA52-888D-CAAAFFD814C2}"/>
              </a:ext>
            </a:extLst>
          </p:cNvPr>
          <p:cNvCxnSpPr>
            <a:cxnSpLocks/>
            <a:stCxn id="49" idx="2"/>
            <a:endCxn id="43" idx="0"/>
          </p:cNvCxnSpPr>
          <p:nvPr/>
        </p:nvCxnSpPr>
        <p:spPr>
          <a:xfrm>
            <a:off x="11352194" y="1909335"/>
            <a:ext cx="3465" cy="198135"/>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7AD9E8B4-E4DA-13C9-0BAA-37A933D7E7C7}"/>
              </a:ext>
            </a:extLst>
          </p:cNvPr>
          <p:cNvSpPr txBox="1"/>
          <p:nvPr/>
        </p:nvSpPr>
        <p:spPr>
          <a:xfrm>
            <a:off x="595780" y="1374687"/>
            <a:ext cx="7811633" cy="5109091"/>
          </a:xfrm>
          <a:prstGeom prst="rect">
            <a:avLst/>
          </a:prstGeom>
          <a:noFill/>
        </p:spPr>
        <p:txBody>
          <a:bodyPr wrap="square" rtlCol="0" anchor="ctr">
            <a:spAutoFit/>
          </a:bodyPr>
          <a:lstStyle/>
          <a:p>
            <a:r>
              <a:rPr lang="en-GB" b="1"/>
              <a:t>What does this step mean? </a:t>
            </a:r>
          </a:p>
          <a:p>
            <a:r>
              <a:rPr lang="en-US"/>
              <a:t>A driver in data engineering serves as an intermediary that translates queries and data operations between the application and the data source, ensuring seamless data access and manipulation.</a:t>
            </a:r>
          </a:p>
          <a:p>
            <a:pPr>
              <a:spcBef>
                <a:spcPts val="600"/>
              </a:spcBef>
            </a:pPr>
            <a:r>
              <a:rPr lang="en-GB" b="1"/>
              <a:t>Why do we need it? </a:t>
            </a:r>
          </a:p>
          <a:p>
            <a:pPr marL="285750" indent="-285750">
              <a:buFont typeface="Arial" panose="020B0604020202020204" pitchFamily="34" charset="0"/>
              <a:buChar char="•"/>
            </a:pPr>
            <a:r>
              <a:rPr lang="en-US"/>
              <a:t>Interoperability</a:t>
            </a:r>
          </a:p>
          <a:p>
            <a:pPr marL="285750" indent="-285750">
              <a:buFont typeface="Arial" panose="020B0604020202020204" pitchFamily="34" charset="0"/>
              <a:buChar char="•"/>
            </a:pPr>
            <a:r>
              <a:rPr lang="en-US"/>
              <a:t>Abstraction</a:t>
            </a:r>
          </a:p>
          <a:p>
            <a:pPr marL="285750" indent="-285750">
              <a:buFont typeface="Arial" panose="020B0604020202020204" pitchFamily="34" charset="0"/>
              <a:buChar char="•"/>
            </a:pPr>
            <a:r>
              <a:rPr lang="en-US"/>
              <a:t>Efficiency</a:t>
            </a:r>
          </a:p>
          <a:p>
            <a:pPr marL="285750" indent="-285750">
              <a:buFont typeface="Arial" panose="020B0604020202020204" pitchFamily="34" charset="0"/>
              <a:buChar char="•"/>
            </a:pPr>
            <a:r>
              <a:rPr lang="en-US"/>
              <a:t>Standardization</a:t>
            </a:r>
          </a:p>
          <a:p>
            <a:pPr marL="285750" indent="-285750">
              <a:buFont typeface="Arial" panose="020B0604020202020204" pitchFamily="34" charset="0"/>
              <a:buChar char="•"/>
            </a:pPr>
            <a:r>
              <a:rPr lang="en-US"/>
              <a:t>Scalability</a:t>
            </a:r>
          </a:p>
          <a:p>
            <a:pPr>
              <a:spcBef>
                <a:spcPts val="600"/>
              </a:spcBef>
            </a:pPr>
            <a:r>
              <a:rPr lang="en-GB" b="1"/>
              <a:t>What are conditions and requirements for its execution? </a:t>
            </a:r>
          </a:p>
          <a:p>
            <a:pPr marL="285750" lvl="0" indent="-285750">
              <a:buFont typeface="Arial" panose="020B0604020202020204" pitchFamily="34" charset="0"/>
              <a:buChar char="•"/>
              <a:tabLst>
                <a:tab pos="457200" algn="l"/>
              </a:tabLst>
            </a:pPr>
            <a:r>
              <a:rPr lang="en-US"/>
              <a:t>Compatibility</a:t>
            </a:r>
          </a:p>
          <a:p>
            <a:pPr marL="285750" lvl="0" indent="-285750">
              <a:buFont typeface="Arial" panose="020B0604020202020204" pitchFamily="34" charset="0"/>
              <a:buChar char="•"/>
              <a:tabLst>
                <a:tab pos="457200" algn="l"/>
              </a:tabLst>
            </a:pPr>
            <a:r>
              <a:rPr lang="en-US"/>
              <a:t>Network Accessibility</a:t>
            </a:r>
          </a:p>
          <a:p>
            <a:pPr marL="285750" lvl="0" indent="-285750">
              <a:buFont typeface="Arial" panose="020B0604020202020204" pitchFamily="34" charset="0"/>
              <a:buChar char="•"/>
              <a:tabLst>
                <a:tab pos="457200" algn="l"/>
              </a:tabLst>
            </a:pPr>
            <a:r>
              <a:rPr lang="en-US"/>
              <a:t>Resource Availability</a:t>
            </a:r>
            <a:endParaRPr lang="en-GB"/>
          </a:p>
          <a:p>
            <a:pPr lvl="0">
              <a:spcBef>
                <a:spcPts val="600"/>
              </a:spcBef>
              <a:tabLst>
                <a:tab pos="457200" algn="l"/>
              </a:tabLst>
            </a:pPr>
            <a:r>
              <a:rPr lang="en-GB" b="1"/>
              <a:t>Who needs to do it? </a:t>
            </a:r>
          </a:p>
          <a:p>
            <a:pPr lvl="0">
              <a:tabLst>
                <a:tab pos="457200" algn="l"/>
              </a:tabLst>
            </a:pPr>
            <a:r>
              <a:rPr lang="en-GB"/>
              <a:t>Data engineer</a:t>
            </a:r>
          </a:p>
          <a:p>
            <a:pPr lvl="0">
              <a:spcBef>
                <a:spcPts val="600"/>
              </a:spcBef>
              <a:tabLst>
                <a:tab pos="457200" algn="l"/>
              </a:tabLst>
            </a:pPr>
            <a:r>
              <a:rPr lang="en-GB" b="1"/>
              <a:t>Examples</a:t>
            </a:r>
            <a:r>
              <a:rPr lang="en-GB"/>
              <a:t>: MySQL ODBC Driver, PostgreSQL JDBC Driver, Apache Kafka Connectors</a:t>
            </a:r>
          </a:p>
        </p:txBody>
      </p:sp>
      <p:sp>
        <p:nvSpPr>
          <p:cNvPr id="2" name="Flowchart: Document 1">
            <a:extLst>
              <a:ext uri="{FF2B5EF4-FFF2-40B4-BE49-F238E27FC236}">
                <a16:creationId xmlns:a16="http://schemas.microsoft.com/office/drawing/2014/main" id="{7E1AA542-D278-AE62-1F45-EF1F1400FE06}"/>
              </a:ext>
            </a:extLst>
          </p:cNvPr>
          <p:cNvSpPr/>
          <p:nvPr/>
        </p:nvSpPr>
        <p:spPr>
          <a:xfrm>
            <a:off x="9048657" y="484341"/>
            <a:ext cx="2945271" cy="443620"/>
          </a:xfrm>
          <a:prstGeom prst="flowChartDocumen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nl-NL" sz="1200" b="1">
                <a:solidFill>
                  <a:prstClr val="black"/>
                </a:solidFill>
                <a:latin typeface="Calibri" panose="020F0502020204030204"/>
              </a:rPr>
              <a:t>Integrate</a:t>
            </a:r>
          </a:p>
        </p:txBody>
      </p:sp>
    </p:spTree>
    <p:extLst>
      <p:ext uri="{BB962C8B-B14F-4D97-AF65-F5344CB8AC3E}">
        <p14:creationId xmlns:p14="http://schemas.microsoft.com/office/powerpoint/2010/main" val="5847026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97308-199E-BD24-C4A2-E9C41ADE952B}"/>
            </a:ext>
          </a:extLst>
        </p:cNvPr>
        <p:cNvGrpSpPr/>
        <p:nvPr/>
      </p:nvGrpSpPr>
      <p:grpSpPr>
        <a:xfrm>
          <a:off x="0" y="0"/>
          <a:ext cx="0" cy="0"/>
          <a:chOff x="0" y="0"/>
          <a:chExt cx="0" cy="0"/>
        </a:xfrm>
      </p:grpSpPr>
      <p:sp>
        <p:nvSpPr>
          <p:cNvPr id="7" name="Rechthoek 2">
            <a:extLst>
              <a:ext uri="{FF2B5EF4-FFF2-40B4-BE49-F238E27FC236}">
                <a16:creationId xmlns:a16="http://schemas.microsoft.com/office/drawing/2014/main" id="{77F75DBE-B86B-67D2-2804-909622F4E271}"/>
              </a:ext>
            </a:extLst>
          </p:cNvPr>
          <p:cNvSpPr/>
          <p:nvPr/>
        </p:nvSpPr>
        <p:spPr>
          <a:xfrm>
            <a:off x="0" y="367709"/>
            <a:ext cx="12192000" cy="648070"/>
          </a:xfrm>
          <a:prstGeom prst="rect">
            <a:avLst/>
          </a:prstGeom>
          <a:solidFill>
            <a:srgbClr val="ED7D31"/>
          </a:solidFill>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lvl="1"/>
            <a:r>
              <a:rPr lang="nl-NL" sz="3200"/>
              <a:t>	Metadata database</a:t>
            </a:r>
            <a:endParaRPr lang="en-US" sz="3200"/>
          </a:p>
        </p:txBody>
      </p:sp>
      <p:sp>
        <p:nvSpPr>
          <p:cNvPr id="3" name="Rectangle: Rounded Corners 2">
            <a:extLst>
              <a:ext uri="{FF2B5EF4-FFF2-40B4-BE49-F238E27FC236}">
                <a16:creationId xmlns:a16="http://schemas.microsoft.com/office/drawing/2014/main" id="{DEC42651-003A-F860-2EE5-6B37F5C093EA}"/>
              </a:ext>
            </a:extLst>
          </p:cNvPr>
          <p:cNvSpPr/>
          <p:nvPr/>
        </p:nvSpPr>
        <p:spPr>
          <a:xfrm>
            <a:off x="9048657" y="2158026"/>
            <a:ext cx="1276538" cy="603567"/>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Determine plan to fill the data gap</a:t>
            </a:r>
          </a:p>
        </p:txBody>
      </p:sp>
      <p:sp>
        <p:nvSpPr>
          <p:cNvPr id="8" name="Oval 7">
            <a:extLst>
              <a:ext uri="{FF2B5EF4-FFF2-40B4-BE49-F238E27FC236}">
                <a16:creationId xmlns:a16="http://schemas.microsoft.com/office/drawing/2014/main" id="{3ED8BBA4-505B-DAAA-6A01-F571242436EA}"/>
              </a:ext>
            </a:extLst>
          </p:cNvPr>
          <p:cNvSpPr/>
          <p:nvPr/>
        </p:nvSpPr>
        <p:spPr>
          <a:xfrm>
            <a:off x="11115097" y="6344588"/>
            <a:ext cx="481123" cy="44362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sz="1200" b="1"/>
          </a:p>
        </p:txBody>
      </p:sp>
      <p:sp>
        <p:nvSpPr>
          <p:cNvPr id="9" name="Rectangle: Rounded Corners 8">
            <a:extLst>
              <a:ext uri="{FF2B5EF4-FFF2-40B4-BE49-F238E27FC236}">
                <a16:creationId xmlns:a16="http://schemas.microsoft.com/office/drawing/2014/main" id="{93A11BFC-FA5F-6904-310A-3BF925343109}"/>
              </a:ext>
            </a:extLst>
          </p:cNvPr>
          <p:cNvSpPr/>
          <p:nvPr/>
        </p:nvSpPr>
        <p:spPr>
          <a:xfrm>
            <a:off x="9048657" y="2992457"/>
            <a:ext cx="1276538" cy="603567"/>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050"/>
              <a:t>Data strategy implementation</a:t>
            </a:r>
          </a:p>
        </p:txBody>
      </p:sp>
      <p:cxnSp>
        <p:nvCxnSpPr>
          <p:cNvPr id="10" name="Straight Arrow Connector 9">
            <a:extLst>
              <a:ext uri="{FF2B5EF4-FFF2-40B4-BE49-F238E27FC236}">
                <a16:creationId xmlns:a16="http://schemas.microsoft.com/office/drawing/2014/main" id="{53564DAB-824C-CC05-C447-DFDE4A6F4723}"/>
              </a:ext>
            </a:extLst>
          </p:cNvPr>
          <p:cNvCxnSpPr>
            <a:cxnSpLocks/>
            <a:stCxn id="3" idx="2"/>
            <a:endCxn id="9" idx="0"/>
          </p:cNvCxnSpPr>
          <p:nvPr/>
        </p:nvCxnSpPr>
        <p:spPr>
          <a:xfrm>
            <a:off x="9686926" y="2761593"/>
            <a:ext cx="0" cy="23086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A0F5BE8-28CA-2A34-F681-6678DDE57353}"/>
              </a:ext>
            </a:extLst>
          </p:cNvPr>
          <p:cNvCxnSpPr>
            <a:cxnSpLocks/>
            <a:stCxn id="9" idx="2"/>
            <a:endCxn id="52" idx="0"/>
          </p:cNvCxnSpPr>
          <p:nvPr/>
        </p:nvCxnSpPr>
        <p:spPr>
          <a:xfrm flipH="1">
            <a:off x="9683951" y="3596024"/>
            <a:ext cx="2975" cy="202077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E1D3284A-9164-4B21-149E-7478AF2CC252}"/>
              </a:ext>
            </a:extLst>
          </p:cNvPr>
          <p:cNvCxnSpPr>
            <a:cxnSpLocks/>
            <a:stCxn id="52" idx="2"/>
            <a:endCxn id="8" idx="2"/>
          </p:cNvCxnSpPr>
          <p:nvPr/>
        </p:nvCxnSpPr>
        <p:spPr>
          <a:xfrm rot="16200000" flipH="1">
            <a:off x="10226506" y="5677806"/>
            <a:ext cx="346037" cy="1431146"/>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189EFA00-4F14-1415-1EE9-8D0D5FF0AC73}"/>
              </a:ext>
            </a:extLst>
          </p:cNvPr>
          <p:cNvCxnSpPr>
            <a:cxnSpLocks/>
            <a:stCxn id="52" idx="3"/>
            <a:endCxn id="26" idx="1"/>
          </p:cNvCxnSpPr>
          <p:nvPr/>
        </p:nvCxnSpPr>
        <p:spPr>
          <a:xfrm flipV="1">
            <a:off x="10343508" y="1607552"/>
            <a:ext cx="373882" cy="4311026"/>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ADDACBD4-8FDA-580C-A2CF-5CE7DD50A2AC}"/>
              </a:ext>
            </a:extLst>
          </p:cNvPr>
          <p:cNvSpPr/>
          <p:nvPr/>
        </p:nvSpPr>
        <p:spPr>
          <a:xfrm>
            <a:off x="10718995" y="5250377"/>
            <a:ext cx="1276538" cy="603567"/>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Build application logic</a:t>
            </a:r>
          </a:p>
        </p:txBody>
      </p:sp>
      <p:cxnSp>
        <p:nvCxnSpPr>
          <p:cNvPr id="15" name="Straight Arrow Connector 14">
            <a:extLst>
              <a:ext uri="{FF2B5EF4-FFF2-40B4-BE49-F238E27FC236}">
                <a16:creationId xmlns:a16="http://schemas.microsoft.com/office/drawing/2014/main" id="{805BF1B2-AA95-1ABE-7BF4-5597411FC5E2}"/>
              </a:ext>
            </a:extLst>
          </p:cNvPr>
          <p:cNvCxnSpPr>
            <a:cxnSpLocks/>
            <a:stCxn id="14" idx="2"/>
            <a:endCxn id="8" idx="0"/>
          </p:cNvCxnSpPr>
          <p:nvPr/>
        </p:nvCxnSpPr>
        <p:spPr>
          <a:xfrm flipH="1">
            <a:off x="11355659" y="5853944"/>
            <a:ext cx="1605" cy="49064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ADFA1E3-F6A8-68C5-8BE5-0535BEEE89BC}"/>
              </a:ext>
            </a:extLst>
          </p:cNvPr>
          <p:cNvSpPr txBox="1"/>
          <p:nvPr/>
        </p:nvSpPr>
        <p:spPr>
          <a:xfrm>
            <a:off x="10189183" y="5588492"/>
            <a:ext cx="481123" cy="261610"/>
          </a:xfrm>
          <a:prstGeom prst="rect">
            <a:avLst/>
          </a:prstGeom>
          <a:noFill/>
        </p:spPr>
        <p:txBody>
          <a:bodyPr wrap="square" rtlCol="0">
            <a:spAutoFit/>
          </a:bodyPr>
          <a:lstStyle/>
          <a:p>
            <a:r>
              <a:rPr lang="nl-NL" sz="1050"/>
              <a:t>No</a:t>
            </a:r>
          </a:p>
        </p:txBody>
      </p:sp>
      <p:sp>
        <p:nvSpPr>
          <p:cNvPr id="17" name="TextBox 16">
            <a:extLst>
              <a:ext uri="{FF2B5EF4-FFF2-40B4-BE49-F238E27FC236}">
                <a16:creationId xmlns:a16="http://schemas.microsoft.com/office/drawing/2014/main" id="{4D4FA3DB-8CEE-2168-F60E-B29647400015}"/>
              </a:ext>
            </a:extLst>
          </p:cNvPr>
          <p:cNvSpPr txBox="1"/>
          <p:nvPr/>
        </p:nvSpPr>
        <p:spPr>
          <a:xfrm>
            <a:off x="9732138" y="6230386"/>
            <a:ext cx="425215" cy="261610"/>
          </a:xfrm>
          <a:prstGeom prst="rect">
            <a:avLst/>
          </a:prstGeom>
          <a:noFill/>
        </p:spPr>
        <p:txBody>
          <a:bodyPr wrap="square" rtlCol="0">
            <a:spAutoFit/>
          </a:bodyPr>
          <a:lstStyle/>
          <a:p>
            <a:r>
              <a:rPr lang="nl-NL" sz="1050"/>
              <a:t>Yes</a:t>
            </a:r>
          </a:p>
        </p:txBody>
      </p:sp>
      <p:sp>
        <p:nvSpPr>
          <p:cNvPr id="19" name="TextBox 18">
            <a:extLst>
              <a:ext uri="{FF2B5EF4-FFF2-40B4-BE49-F238E27FC236}">
                <a16:creationId xmlns:a16="http://schemas.microsoft.com/office/drawing/2014/main" id="{AAA98F9F-1E9D-BE85-5D14-28A5CC34520C}"/>
              </a:ext>
            </a:extLst>
          </p:cNvPr>
          <p:cNvSpPr txBox="1"/>
          <p:nvPr/>
        </p:nvSpPr>
        <p:spPr>
          <a:xfrm>
            <a:off x="11560870" y="6412491"/>
            <a:ext cx="481123" cy="261610"/>
          </a:xfrm>
          <a:prstGeom prst="rect">
            <a:avLst/>
          </a:prstGeom>
          <a:noFill/>
        </p:spPr>
        <p:txBody>
          <a:bodyPr wrap="square" rtlCol="0">
            <a:spAutoFit/>
          </a:bodyPr>
          <a:lstStyle/>
          <a:p>
            <a:pPr algn="ctr"/>
            <a:r>
              <a:rPr lang="nl-NL" sz="1100"/>
              <a:t>End</a:t>
            </a:r>
          </a:p>
        </p:txBody>
      </p:sp>
      <p:sp>
        <p:nvSpPr>
          <p:cNvPr id="20" name="Rectangle: Rounded Corners 19">
            <a:extLst>
              <a:ext uri="{FF2B5EF4-FFF2-40B4-BE49-F238E27FC236}">
                <a16:creationId xmlns:a16="http://schemas.microsoft.com/office/drawing/2014/main" id="{8A0E8D0E-9824-F37A-527E-8F8AAD11792D}"/>
              </a:ext>
            </a:extLst>
          </p:cNvPr>
          <p:cNvSpPr/>
          <p:nvPr/>
        </p:nvSpPr>
        <p:spPr>
          <a:xfrm>
            <a:off x="10717390" y="2107470"/>
            <a:ext cx="1276538" cy="703908"/>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Design integration architecture; understand sources</a:t>
            </a:r>
          </a:p>
        </p:txBody>
      </p:sp>
      <p:sp>
        <p:nvSpPr>
          <p:cNvPr id="21" name="Rectangle: Rounded Corners 20">
            <a:extLst>
              <a:ext uri="{FF2B5EF4-FFF2-40B4-BE49-F238E27FC236}">
                <a16:creationId xmlns:a16="http://schemas.microsoft.com/office/drawing/2014/main" id="{E2EB412C-4112-D8B5-1ACE-77F8F88324DC}"/>
              </a:ext>
            </a:extLst>
          </p:cNvPr>
          <p:cNvSpPr/>
          <p:nvPr/>
        </p:nvSpPr>
        <p:spPr>
          <a:xfrm>
            <a:off x="10717390" y="3026245"/>
            <a:ext cx="1276538" cy="717831"/>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Select integration tools and platforms</a:t>
            </a:r>
          </a:p>
        </p:txBody>
      </p:sp>
      <p:cxnSp>
        <p:nvCxnSpPr>
          <p:cNvPr id="22" name="Straight Arrow Connector 21">
            <a:extLst>
              <a:ext uri="{FF2B5EF4-FFF2-40B4-BE49-F238E27FC236}">
                <a16:creationId xmlns:a16="http://schemas.microsoft.com/office/drawing/2014/main" id="{4C6B1E09-8809-3A6D-16CA-74D4724439E9}"/>
              </a:ext>
            </a:extLst>
          </p:cNvPr>
          <p:cNvCxnSpPr>
            <a:cxnSpLocks/>
            <a:stCxn id="20" idx="2"/>
            <a:endCxn id="21" idx="0"/>
          </p:cNvCxnSpPr>
          <p:nvPr/>
        </p:nvCxnSpPr>
        <p:spPr>
          <a:xfrm>
            <a:off x="11355659" y="2811378"/>
            <a:ext cx="0" cy="214867"/>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B8F7EC47-491A-9055-5E02-971DD3850069}"/>
              </a:ext>
            </a:extLst>
          </p:cNvPr>
          <p:cNvSpPr/>
          <p:nvPr/>
        </p:nvSpPr>
        <p:spPr>
          <a:xfrm>
            <a:off x="10717390" y="3949980"/>
            <a:ext cx="1276538" cy="1061401"/>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050"/>
              <a:t>Pre-processing: Develop, test and deploy solution</a:t>
            </a:r>
          </a:p>
        </p:txBody>
      </p:sp>
      <p:cxnSp>
        <p:nvCxnSpPr>
          <p:cNvPr id="24" name="Straight Arrow Connector 23">
            <a:extLst>
              <a:ext uri="{FF2B5EF4-FFF2-40B4-BE49-F238E27FC236}">
                <a16:creationId xmlns:a16="http://schemas.microsoft.com/office/drawing/2014/main" id="{7CD33071-77FB-98C3-5B58-CF5B1288893E}"/>
              </a:ext>
            </a:extLst>
          </p:cNvPr>
          <p:cNvCxnSpPr>
            <a:cxnSpLocks/>
            <a:stCxn id="21" idx="2"/>
            <a:endCxn id="23" idx="0"/>
          </p:cNvCxnSpPr>
          <p:nvPr/>
        </p:nvCxnSpPr>
        <p:spPr>
          <a:xfrm>
            <a:off x="11355659" y="3744076"/>
            <a:ext cx="0" cy="20590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5DF055C-0C5E-BCEA-F24D-C2F200B84102}"/>
              </a:ext>
            </a:extLst>
          </p:cNvPr>
          <p:cNvCxnSpPr>
            <a:cxnSpLocks/>
            <a:stCxn id="23" idx="2"/>
            <a:endCxn id="14" idx="0"/>
          </p:cNvCxnSpPr>
          <p:nvPr/>
        </p:nvCxnSpPr>
        <p:spPr>
          <a:xfrm>
            <a:off x="11355659" y="5011381"/>
            <a:ext cx="1605" cy="23899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A3FBBBDB-EE8B-03BB-0F61-889C32AFC240}"/>
              </a:ext>
            </a:extLst>
          </p:cNvPr>
          <p:cNvSpPr/>
          <p:nvPr/>
        </p:nvSpPr>
        <p:spPr>
          <a:xfrm>
            <a:off x="10717390" y="1305768"/>
            <a:ext cx="1269608" cy="603567"/>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50"/>
              <a:t>Define data gap</a:t>
            </a:r>
          </a:p>
        </p:txBody>
      </p:sp>
      <p:sp>
        <p:nvSpPr>
          <p:cNvPr id="27" name="Rectangle: Rounded Corners 26">
            <a:extLst>
              <a:ext uri="{FF2B5EF4-FFF2-40B4-BE49-F238E27FC236}">
                <a16:creationId xmlns:a16="http://schemas.microsoft.com/office/drawing/2014/main" id="{390A8B02-ADF1-E056-113B-95B46FCE83A4}"/>
              </a:ext>
            </a:extLst>
          </p:cNvPr>
          <p:cNvSpPr/>
          <p:nvPr/>
        </p:nvSpPr>
        <p:spPr>
          <a:xfrm>
            <a:off x="9048657" y="1299354"/>
            <a:ext cx="1276538" cy="603567"/>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050"/>
              <a:t>Define </a:t>
            </a:r>
          </a:p>
          <a:p>
            <a:pPr algn="ctr"/>
            <a:r>
              <a:rPr lang="en-GB" sz="1050"/>
              <a:t>data &amp; system requirements</a:t>
            </a:r>
          </a:p>
        </p:txBody>
      </p:sp>
      <p:cxnSp>
        <p:nvCxnSpPr>
          <p:cNvPr id="28" name="Straight Arrow Connector 27">
            <a:extLst>
              <a:ext uri="{FF2B5EF4-FFF2-40B4-BE49-F238E27FC236}">
                <a16:creationId xmlns:a16="http://schemas.microsoft.com/office/drawing/2014/main" id="{0D99416C-D902-4168-CAFE-4E0D99CD8D58}"/>
              </a:ext>
            </a:extLst>
          </p:cNvPr>
          <p:cNvCxnSpPr>
            <a:cxnSpLocks/>
            <a:stCxn id="27" idx="2"/>
            <a:endCxn id="3" idx="0"/>
          </p:cNvCxnSpPr>
          <p:nvPr/>
        </p:nvCxnSpPr>
        <p:spPr>
          <a:xfrm>
            <a:off x="9686926" y="1902921"/>
            <a:ext cx="0" cy="255105"/>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2" name="Oval 111">
            <a:extLst>
              <a:ext uri="{FF2B5EF4-FFF2-40B4-BE49-F238E27FC236}">
                <a16:creationId xmlns:a16="http://schemas.microsoft.com/office/drawing/2014/main" id="{02ED5740-94B4-E22C-46AA-684282E129FD}"/>
              </a:ext>
            </a:extLst>
          </p:cNvPr>
          <p:cNvSpPr/>
          <p:nvPr/>
        </p:nvSpPr>
        <p:spPr>
          <a:xfrm>
            <a:off x="9024393" y="5616794"/>
            <a:ext cx="1319115" cy="603567"/>
          </a:xfrm>
          <a:prstGeom prst="diamond">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900">
                <a:solidFill>
                  <a:schemeClr val="tx1"/>
                </a:solidFill>
              </a:rPr>
              <a:t>Goals achieved?</a:t>
            </a:r>
          </a:p>
        </p:txBody>
      </p:sp>
      <p:cxnSp>
        <p:nvCxnSpPr>
          <p:cNvPr id="53" name="Straight Arrow Connector 52">
            <a:extLst>
              <a:ext uri="{FF2B5EF4-FFF2-40B4-BE49-F238E27FC236}">
                <a16:creationId xmlns:a16="http://schemas.microsoft.com/office/drawing/2014/main" id="{3DFF8606-266D-4740-1ACC-22A8DEFB6566}"/>
              </a:ext>
            </a:extLst>
          </p:cNvPr>
          <p:cNvCxnSpPr>
            <a:cxnSpLocks/>
            <a:stCxn id="26" idx="2"/>
            <a:endCxn id="20" idx="0"/>
          </p:cNvCxnSpPr>
          <p:nvPr/>
        </p:nvCxnSpPr>
        <p:spPr>
          <a:xfrm>
            <a:off x="11352194" y="1909335"/>
            <a:ext cx="3465" cy="198135"/>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BA62CA9A-8A68-E4C6-249A-2D2FA5269A96}"/>
              </a:ext>
            </a:extLst>
          </p:cNvPr>
          <p:cNvSpPr txBox="1"/>
          <p:nvPr/>
        </p:nvSpPr>
        <p:spPr>
          <a:xfrm>
            <a:off x="551316" y="1074872"/>
            <a:ext cx="8070170" cy="5724644"/>
          </a:xfrm>
          <a:prstGeom prst="rect">
            <a:avLst/>
          </a:prstGeom>
          <a:noFill/>
        </p:spPr>
        <p:txBody>
          <a:bodyPr wrap="square" rtlCol="0" anchor="ctr">
            <a:spAutoFit/>
          </a:bodyPr>
          <a:lstStyle/>
          <a:p>
            <a:r>
              <a:rPr lang="en-GB" sz="1600" b="1"/>
              <a:t>What</a:t>
            </a:r>
          </a:p>
          <a:p>
            <a:r>
              <a:rPr lang="en-US" sz="1600"/>
              <a:t>A metadata database stores information about other data in the system, such as data source details, schema information, building drawings, and configuration settings.</a:t>
            </a:r>
            <a:endParaRPr lang="en-GB" sz="1600"/>
          </a:p>
          <a:p>
            <a:pPr>
              <a:spcBef>
                <a:spcPts val="600"/>
              </a:spcBef>
            </a:pPr>
            <a:endParaRPr lang="en-GB" sz="1600" b="1"/>
          </a:p>
          <a:p>
            <a:pPr>
              <a:spcBef>
                <a:spcPts val="600"/>
              </a:spcBef>
            </a:pPr>
            <a:r>
              <a:rPr lang="en-GB" sz="1600" b="1"/>
              <a:t>Why</a:t>
            </a:r>
          </a:p>
          <a:p>
            <a:r>
              <a:rPr lang="en-GB" sz="1600"/>
              <a:t>While a timeseries database is ideal for storing </a:t>
            </a:r>
            <a:r>
              <a:rPr lang="en-US" sz="1600"/>
              <a:t>time-stamped data, they are not suited for storing unstructured information. A metadata database is optimized for storing relational information.</a:t>
            </a:r>
            <a:endParaRPr lang="en-GB" sz="1600"/>
          </a:p>
          <a:p>
            <a:pPr>
              <a:spcBef>
                <a:spcPts val="600"/>
              </a:spcBef>
            </a:pPr>
            <a:endParaRPr lang="en-GB" sz="1600" b="1"/>
          </a:p>
          <a:p>
            <a:pPr>
              <a:spcBef>
                <a:spcPts val="600"/>
              </a:spcBef>
            </a:pPr>
            <a:r>
              <a:rPr lang="en-GB" sz="1600" b="1"/>
              <a:t>Conditions and requirements</a:t>
            </a:r>
          </a:p>
          <a:p>
            <a:pPr marL="285750" lvl="0" indent="-285750">
              <a:buFont typeface="Arial" panose="020B0604020202020204" pitchFamily="34" charset="0"/>
              <a:buChar char="•"/>
              <a:tabLst>
                <a:tab pos="457200" algn="l"/>
              </a:tabLst>
            </a:pPr>
            <a:r>
              <a:rPr lang="en-US" sz="1600"/>
              <a:t>Schema Flexibility</a:t>
            </a:r>
          </a:p>
          <a:p>
            <a:pPr marL="285750" lvl="0" indent="-285750">
              <a:buFont typeface="Arial" panose="020B0604020202020204" pitchFamily="34" charset="0"/>
              <a:buChar char="•"/>
              <a:tabLst>
                <a:tab pos="457200" algn="l"/>
              </a:tabLst>
            </a:pPr>
            <a:r>
              <a:rPr lang="en-US" sz="1600"/>
              <a:t>Query Performance</a:t>
            </a:r>
          </a:p>
          <a:p>
            <a:pPr marL="285750" lvl="0" indent="-285750">
              <a:buFont typeface="Arial" panose="020B0604020202020204" pitchFamily="34" charset="0"/>
              <a:buChar char="•"/>
              <a:tabLst>
                <a:tab pos="457200" algn="l"/>
              </a:tabLst>
            </a:pPr>
            <a:r>
              <a:rPr lang="en-US" sz="1600"/>
              <a:t>Scalability</a:t>
            </a:r>
          </a:p>
          <a:p>
            <a:pPr marL="285750" lvl="0" indent="-285750">
              <a:buFont typeface="Arial" panose="020B0604020202020204" pitchFamily="34" charset="0"/>
              <a:buChar char="•"/>
              <a:tabLst>
                <a:tab pos="457200" algn="l"/>
              </a:tabLst>
            </a:pPr>
            <a:r>
              <a:rPr lang="en-US" sz="1600"/>
              <a:t>Consistency and Reliability</a:t>
            </a:r>
          </a:p>
          <a:p>
            <a:pPr marL="285750" lvl="0" indent="-285750">
              <a:buFont typeface="Arial" panose="020B0604020202020204" pitchFamily="34" charset="0"/>
              <a:buChar char="•"/>
              <a:tabLst>
                <a:tab pos="457200" algn="l"/>
              </a:tabLst>
            </a:pPr>
            <a:r>
              <a:rPr lang="en-US" sz="1600"/>
              <a:t>Interoperability</a:t>
            </a:r>
          </a:p>
          <a:p>
            <a:pPr marL="285750" lvl="0" indent="-285750">
              <a:buFont typeface="Arial" panose="020B0604020202020204" pitchFamily="34" charset="0"/>
              <a:buChar char="•"/>
              <a:tabLst>
                <a:tab pos="457200" algn="l"/>
              </a:tabLst>
            </a:pPr>
            <a:r>
              <a:rPr lang="en-US" sz="1600"/>
              <a:t>Security</a:t>
            </a:r>
            <a:endParaRPr lang="en-GB" sz="1600"/>
          </a:p>
          <a:p>
            <a:pPr lvl="0">
              <a:spcBef>
                <a:spcPts val="600"/>
              </a:spcBef>
              <a:tabLst>
                <a:tab pos="457200" algn="l"/>
              </a:tabLst>
            </a:pPr>
            <a:endParaRPr lang="en-GB" sz="1600" b="1"/>
          </a:p>
          <a:p>
            <a:pPr lvl="0">
              <a:spcBef>
                <a:spcPts val="600"/>
              </a:spcBef>
              <a:tabLst>
                <a:tab pos="457200" algn="l"/>
              </a:tabLst>
            </a:pPr>
            <a:r>
              <a:rPr lang="en-GB" sz="1600" b="1"/>
              <a:t>Who needs to do it? </a:t>
            </a:r>
          </a:p>
          <a:p>
            <a:pPr lvl="0">
              <a:tabLst>
                <a:tab pos="457200" algn="l"/>
              </a:tabLst>
            </a:pPr>
            <a:r>
              <a:rPr lang="en-GB" sz="1600"/>
              <a:t>Database engineer</a:t>
            </a:r>
          </a:p>
          <a:p>
            <a:pPr lvl="0">
              <a:tabLst>
                <a:tab pos="457200" algn="l"/>
              </a:tabLst>
            </a:pPr>
            <a:endParaRPr lang="en-GB" sz="1600" b="1"/>
          </a:p>
          <a:p>
            <a:pPr lvl="0">
              <a:tabLst>
                <a:tab pos="457200" algn="l"/>
              </a:tabLst>
            </a:pPr>
            <a:r>
              <a:rPr lang="en-GB" sz="1600" b="1"/>
              <a:t>Examples</a:t>
            </a:r>
            <a:r>
              <a:rPr lang="en-GB" sz="1600"/>
              <a:t>: PostgreSQL (with JSONB support), MongoDB, Apache Cassandra.</a:t>
            </a:r>
          </a:p>
        </p:txBody>
      </p:sp>
      <p:sp>
        <p:nvSpPr>
          <p:cNvPr id="2" name="Flowchart: Document 1">
            <a:extLst>
              <a:ext uri="{FF2B5EF4-FFF2-40B4-BE49-F238E27FC236}">
                <a16:creationId xmlns:a16="http://schemas.microsoft.com/office/drawing/2014/main" id="{5B3A5D5B-A22C-89C5-B315-E1FD25E271D7}"/>
              </a:ext>
            </a:extLst>
          </p:cNvPr>
          <p:cNvSpPr/>
          <p:nvPr/>
        </p:nvSpPr>
        <p:spPr>
          <a:xfrm>
            <a:off x="9048657" y="484341"/>
            <a:ext cx="2945271" cy="443620"/>
          </a:xfrm>
          <a:prstGeom prst="flowChartDocumen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nl-NL" sz="1200" b="1">
                <a:solidFill>
                  <a:prstClr val="black"/>
                </a:solidFill>
                <a:latin typeface="Calibri" panose="020F0502020204030204"/>
              </a:rPr>
              <a:t>Integrate</a:t>
            </a:r>
          </a:p>
        </p:txBody>
      </p:sp>
    </p:spTree>
    <p:extLst>
      <p:ext uri="{BB962C8B-B14F-4D97-AF65-F5344CB8AC3E}">
        <p14:creationId xmlns:p14="http://schemas.microsoft.com/office/powerpoint/2010/main" val="34130054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17B6F-872C-97DB-C755-B4B06BE42A10}"/>
            </a:ext>
          </a:extLst>
        </p:cNvPr>
        <p:cNvGrpSpPr/>
        <p:nvPr/>
      </p:nvGrpSpPr>
      <p:grpSpPr>
        <a:xfrm>
          <a:off x="0" y="0"/>
          <a:ext cx="0" cy="0"/>
          <a:chOff x="0" y="0"/>
          <a:chExt cx="0" cy="0"/>
        </a:xfrm>
      </p:grpSpPr>
      <p:sp>
        <p:nvSpPr>
          <p:cNvPr id="7" name="Rechthoek 2">
            <a:extLst>
              <a:ext uri="{FF2B5EF4-FFF2-40B4-BE49-F238E27FC236}">
                <a16:creationId xmlns:a16="http://schemas.microsoft.com/office/drawing/2014/main" id="{0A146796-C977-3D1E-A80B-0FE6C63E8955}"/>
              </a:ext>
            </a:extLst>
          </p:cNvPr>
          <p:cNvSpPr/>
          <p:nvPr/>
        </p:nvSpPr>
        <p:spPr>
          <a:xfrm>
            <a:off x="0" y="367709"/>
            <a:ext cx="12192000" cy="648070"/>
          </a:xfrm>
          <a:prstGeom prst="rect">
            <a:avLst/>
          </a:prstGeom>
          <a:solidFill>
            <a:srgbClr val="ED7D31"/>
          </a:solidFill>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lvl="1"/>
            <a:r>
              <a:rPr lang="nl-NL" sz="3200"/>
              <a:t>	Pre-processing</a:t>
            </a:r>
            <a:endParaRPr lang="en-US" sz="3200"/>
          </a:p>
        </p:txBody>
      </p:sp>
      <p:sp>
        <p:nvSpPr>
          <p:cNvPr id="29" name="Rectangle: Rounded Corners 28">
            <a:extLst>
              <a:ext uri="{FF2B5EF4-FFF2-40B4-BE49-F238E27FC236}">
                <a16:creationId xmlns:a16="http://schemas.microsoft.com/office/drawing/2014/main" id="{F125758C-A7E2-45B3-E3F0-391E6A9C8E88}"/>
              </a:ext>
            </a:extLst>
          </p:cNvPr>
          <p:cNvSpPr/>
          <p:nvPr/>
        </p:nvSpPr>
        <p:spPr>
          <a:xfrm>
            <a:off x="9048657" y="2158026"/>
            <a:ext cx="1276538" cy="603567"/>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Determine plan to fill the data gap</a:t>
            </a:r>
          </a:p>
        </p:txBody>
      </p:sp>
      <p:sp>
        <p:nvSpPr>
          <p:cNvPr id="32" name="Oval 31">
            <a:extLst>
              <a:ext uri="{FF2B5EF4-FFF2-40B4-BE49-F238E27FC236}">
                <a16:creationId xmlns:a16="http://schemas.microsoft.com/office/drawing/2014/main" id="{304A0C1A-5DD1-3346-AC0D-012567545BDE}"/>
              </a:ext>
            </a:extLst>
          </p:cNvPr>
          <p:cNvSpPr/>
          <p:nvPr/>
        </p:nvSpPr>
        <p:spPr>
          <a:xfrm>
            <a:off x="11115097" y="6344588"/>
            <a:ext cx="481123" cy="44362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sz="1200" b="1"/>
          </a:p>
        </p:txBody>
      </p:sp>
      <p:sp>
        <p:nvSpPr>
          <p:cNvPr id="33" name="Rectangle: Rounded Corners 32">
            <a:extLst>
              <a:ext uri="{FF2B5EF4-FFF2-40B4-BE49-F238E27FC236}">
                <a16:creationId xmlns:a16="http://schemas.microsoft.com/office/drawing/2014/main" id="{6D40E209-A799-0CCD-D1EE-60C613AD56DB}"/>
              </a:ext>
            </a:extLst>
          </p:cNvPr>
          <p:cNvSpPr/>
          <p:nvPr/>
        </p:nvSpPr>
        <p:spPr>
          <a:xfrm>
            <a:off x="9048657" y="2992457"/>
            <a:ext cx="1276538" cy="603567"/>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050"/>
              <a:t>Data strategy implementation</a:t>
            </a:r>
          </a:p>
        </p:txBody>
      </p:sp>
      <p:cxnSp>
        <p:nvCxnSpPr>
          <p:cNvPr id="34" name="Straight Arrow Connector 33">
            <a:extLst>
              <a:ext uri="{FF2B5EF4-FFF2-40B4-BE49-F238E27FC236}">
                <a16:creationId xmlns:a16="http://schemas.microsoft.com/office/drawing/2014/main" id="{E801D58D-F94E-39B3-EDA5-B754DED9008D}"/>
              </a:ext>
            </a:extLst>
          </p:cNvPr>
          <p:cNvCxnSpPr>
            <a:cxnSpLocks/>
            <a:stCxn id="29" idx="2"/>
            <a:endCxn id="33" idx="0"/>
          </p:cNvCxnSpPr>
          <p:nvPr/>
        </p:nvCxnSpPr>
        <p:spPr>
          <a:xfrm>
            <a:off x="9686926" y="2761593"/>
            <a:ext cx="0" cy="23086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8539A707-ABA4-3C4D-4ECE-A5EB624F9F15}"/>
              </a:ext>
            </a:extLst>
          </p:cNvPr>
          <p:cNvCxnSpPr>
            <a:cxnSpLocks/>
            <a:stCxn id="33" idx="2"/>
            <a:endCxn id="52" idx="0"/>
          </p:cNvCxnSpPr>
          <p:nvPr/>
        </p:nvCxnSpPr>
        <p:spPr>
          <a:xfrm flipH="1">
            <a:off x="9683951" y="3596024"/>
            <a:ext cx="2975" cy="202077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1DECDA64-6925-F179-0995-A0533D350176}"/>
              </a:ext>
            </a:extLst>
          </p:cNvPr>
          <p:cNvCxnSpPr>
            <a:cxnSpLocks/>
            <a:stCxn id="52" idx="2"/>
            <a:endCxn id="32" idx="2"/>
          </p:cNvCxnSpPr>
          <p:nvPr/>
        </p:nvCxnSpPr>
        <p:spPr>
          <a:xfrm rot="16200000" flipH="1">
            <a:off x="10226506" y="5677806"/>
            <a:ext cx="346037" cy="1431146"/>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A71C0B91-DA55-12FF-C7F8-E7CEF85559BE}"/>
              </a:ext>
            </a:extLst>
          </p:cNvPr>
          <p:cNvCxnSpPr>
            <a:cxnSpLocks/>
            <a:stCxn id="52" idx="3"/>
            <a:endCxn id="49" idx="1"/>
          </p:cNvCxnSpPr>
          <p:nvPr/>
        </p:nvCxnSpPr>
        <p:spPr>
          <a:xfrm flipV="1">
            <a:off x="10343508" y="1607552"/>
            <a:ext cx="373882" cy="4311026"/>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Rounded Corners 37">
            <a:extLst>
              <a:ext uri="{FF2B5EF4-FFF2-40B4-BE49-F238E27FC236}">
                <a16:creationId xmlns:a16="http://schemas.microsoft.com/office/drawing/2014/main" id="{B0A01040-D827-BE4A-4F60-70FDBD8D4D40}"/>
              </a:ext>
            </a:extLst>
          </p:cNvPr>
          <p:cNvSpPr/>
          <p:nvPr/>
        </p:nvSpPr>
        <p:spPr>
          <a:xfrm>
            <a:off x="10718995" y="5250377"/>
            <a:ext cx="1276538" cy="603567"/>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Build application logic</a:t>
            </a:r>
          </a:p>
        </p:txBody>
      </p:sp>
      <p:cxnSp>
        <p:nvCxnSpPr>
          <p:cNvPr id="39" name="Straight Arrow Connector 38">
            <a:extLst>
              <a:ext uri="{FF2B5EF4-FFF2-40B4-BE49-F238E27FC236}">
                <a16:creationId xmlns:a16="http://schemas.microsoft.com/office/drawing/2014/main" id="{F71FE7D9-1795-FF93-C4EE-82CD4BD13E46}"/>
              </a:ext>
            </a:extLst>
          </p:cNvPr>
          <p:cNvCxnSpPr>
            <a:cxnSpLocks/>
            <a:stCxn id="38" idx="2"/>
            <a:endCxn id="32" idx="0"/>
          </p:cNvCxnSpPr>
          <p:nvPr/>
        </p:nvCxnSpPr>
        <p:spPr>
          <a:xfrm flipH="1">
            <a:off x="11355659" y="5853944"/>
            <a:ext cx="1605" cy="49064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9717619B-E48E-D33D-3851-F53FB62F337E}"/>
              </a:ext>
            </a:extLst>
          </p:cNvPr>
          <p:cNvSpPr txBox="1"/>
          <p:nvPr/>
        </p:nvSpPr>
        <p:spPr>
          <a:xfrm>
            <a:off x="10189183" y="5588492"/>
            <a:ext cx="481123" cy="261610"/>
          </a:xfrm>
          <a:prstGeom prst="rect">
            <a:avLst/>
          </a:prstGeom>
          <a:noFill/>
        </p:spPr>
        <p:txBody>
          <a:bodyPr wrap="square" rtlCol="0">
            <a:spAutoFit/>
          </a:bodyPr>
          <a:lstStyle/>
          <a:p>
            <a:r>
              <a:rPr lang="nl-NL" sz="1050"/>
              <a:t>No</a:t>
            </a:r>
          </a:p>
        </p:txBody>
      </p:sp>
      <p:sp>
        <p:nvSpPr>
          <p:cNvPr id="41" name="TextBox 40">
            <a:extLst>
              <a:ext uri="{FF2B5EF4-FFF2-40B4-BE49-F238E27FC236}">
                <a16:creationId xmlns:a16="http://schemas.microsoft.com/office/drawing/2014/main" id="{AE370B72-1B2C-98A1-2093-C6A1FC59D23B}"/>
              </a:ext>
            </a:extLst>
          </p:cNvPr>
          <p:cNvSpPr txBox="1"/>
          <p:nvPr/>
        </p:nvSpPr>
        <p:spPr>
          <a:xfrm>
            <a:off x="9732138" y="6230386"/>
            <a:ext cx="425215" cy="261610"/>
          </a:xfrm>
          <a:prstGeom prst="rect">
            <a:avLst/>
          </a:prstGeom>
          <a:noFill/>
        </p:spPr>
        <p:txBody>
          <a:bodyPr wrap="square" rtlCol="0">
            <a:spAutoFit/>
          </a:bodyPr>
          <a:lstStyle/>
          <a:p>
            <a:r>
              <a:rPr lang="nl-NL" sz="1050"/>
              <a:t>Yes</a:t>
            </a:r>
          </a:p>
        </p:txBody>
      </p:sp>
      <p:sp>
        <p:nvSpPr>
          <p:cNvPr id="42" name="TextBox 41">
            <a:extLst>
              <a:ext uri="{FF2B5EF4-FFF2-40B4-BE49-F238E27FC236}">
                <a16:creationId xmlns:a16="http://schemas.microsoft.com/office/drawing/2014/main" id="{751443E6-D841-024E-4478-9FCFFB1ADD0E}"/>
              </a:ext>
            </a:extLst>
          </p:cNvPr>
          <p:cNvSpPr txBox="1"/>
          <p:nvPr/>
        </p:nvSpPr>
        <p:spPr>
          <a:xfrm>
            <a:off x="11560870" y="6412491"/>
            <a:ext cx="481123" cy="261610"/>
          </a:xfrm>
          <a:prstGeom prst="rect">
            <a:avLst/>
          </a:prstGeom>
          <a:noFill/>
        </p:spPr>
        <p:txBody>
          <a:bodyPr wrap="square" rtlCol="0">
            <a:spAutoFit/>
          </a:bodyPr>
          <a:lstStyle/>
          <a:p>
            <a:pPr algn="ctr"/>
            <a:r>
              <a:rPr lang="nl-NL" sz="1100"/>
              <a:t>End</a:t>
            </a:r>
          </a:p>
        </p:txBody>
      </p:sp>
      <p:sp>
        <p:nvSpPr>
          <p:cNvPr id="43" name="Rectangle: Rounded Corners 42">
            <a:extLst>
              <a:ext uri="{FF2B5EF4-FFF2-40B4-BE49-F238E27FC236}">
                <a16:creationId xmlns:a16="http://schemas.microsoft.com/office/drawing/2014/main" id="{FB265D72-1DAC-8D61-54CB-7E6074D39C31}"/>
              </a:ext>
            </a:extLst>
          </p:cNvPr>
          <p:cNvSpPr/>
          <p:nvPr/>
        </p:nvSpPr>
        <p:spPr>
          <a:xfrm>
            <a:off x="10717390" y="2107470"/>
            <a:ext cx="1276538" cy="703908"/>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Design integration architecture; understand sources</a:t>
            </a:r>
          </a:p>
        </p:txBody>
      </p:sp>
      <p:sp>
        <p:nvSpPr>
          <p:cNvPr id="44" name="Rectangle: Rounded Corners 43">
            <a:extLst>
              <a:ext uri="{FF2B5EF4-FFF2-40B4-BE49-F238E27FC236}">
                <a16:creationId xmlns:a16="http://schemas.microsoft.com/office/drawing/2014/main" id="{A9BA7C2A-9557-EDD8-40BE-94B312D42149}"/>
              </a:ext>
            </a:extLst>
          </p:cNvPr>
          <p:cNvSpPr/>
          <p:nvPr/>
        </p:nvSpPr>
        <p:spPr>
          <a:xfrm>
            <a:off x="10717390" y="3026245"/>
            <a:ext cx="1276538" cy="717831"/>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Select integration tools and platforms</a:t>
            </a:r>
          </a:p>
        </p:txBody>
      </p:sp>
      <p:cxnSp>
        <p:nvCxnSpPr>
          <p:cNvPr id="45" name="Straight Arrow Connector 44">
            <a:extLst>
              <a:ext uri="{FF2B5EF4-FFF2-40B4-BE49-F238E27FC236}">
                <a16:creationId xmlns:a16="http://schemas.microsoft.com/office/drawing/2014/main" id="{B1C65CA9-A61C-BAEF-D513-C5ACEF38C4E4}"/>
              </a:ext>
            </a:extLst>
          </p:cNvPr>
          <p:cNvCxnSpPr>
            <a:cxnSpLocks/>
            <a:stCxn id="43" idx="2"/>
            <a:endCxn id="44" idx="0"/>
          </p:cNvCxnSpPr>
          <p:nvPr/>
        </p:nvCxnSpPr>
        <p:spPr>
          <a:xfrm>
            <a:off x="11355659" y="2811378"/>
            <a:ext cx="0" cy="214867"/>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Rounded Corners 45">
            <a:extLst>
              <a:ext uri="{FF2B5EF4-FFF2-40B4-BE49-F238E27FC236}">
                <a16:creationId xmlns:a16="http://schemas.microsoft.com/office/drawing/2014/main" id="{11C17E18-AE82-23D0-8FFD-50E8717D43C0}"/>
              </a:ext>
            </a:extLst>
          </p:cNvPr>
          <p:cNvSpPr/>
          <p:nvPr/>
        </p:nvSpPr>
        <p:spPr>
          <a:xfrm>
            <a:off x="10717390" y="3949980"/>
            <a:ext cx="1276538" cy="1061401"/>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050"/>
              <a:t>Pre-processing: Develop, test and deploy solution</a:t>
            </a:r>
          </a:p>
        </p:txBody>
      </p:sp>
      <p:cxnSp>
        <p:nvCxnSpPr>
          <p:cNvPr id="47" name="Straight Arrow Connector 46">
            <a:extLst>
              <a:ext uri="{FF2B5EF4-FFF2-40B4-BE49-F238E27FC236}">
                <a16:creationId xmlns:a16="http://schemas.microsoft.com/office/drawing/2014/main" id="{9750B33C-D47F-3474-6789-92F2B342F147}"/>
              </a:ext>
            </a:extLst>
          </p:cNvPr>
          <p:cNvCxnSpPr>
            <a:cxnSpLocks/>
            <a:stCxn id="44" idx="2"/>
            <a:endCxn id="46" idx="0"/>
          </p:cNvCxnSpPr>
          <p:nvPr/>
        </p:nvCxnSpPr>
        <p:spPr>
          <a:xfrm>
            <a:off x="11355659" y="3744076"/>
            <a:ext cx="0" cy="20590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607F5C6E-4D7D-B7C4-B30B-D0C4D1A8B934}"/>
              </a:ext>
            </a:extLst>
          </p:cNvPr>
          <p:cNvCxnSpPr>
            <a:cxnSpLocks/>
            <a:stCxn id="46" idx="2"/>
            <a:endCxn id="38" idx="0"/>
          </p:cNvCxnSpPr>
          <p:nvPr/>
        </p:nvCxnSpPr>
        <p:spPr>
          <a:xfrm>
            <a:off x="11355659" y="5011381"/>
            <a:ext cx="1605" cy="23899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Rounded Corners 48">
            <a:extLst>
              <a:ext uri="{FF2B5EF4-FFF2-40B4-BE49-F238E27FC236}">
                <a16:creationId xmlns:a16="http://schemas.microsoft.com/office/drawing/2014/main" id="{E2A6D957-0EC8-2F95-C2CC-6C5BA8198F00}"/>
              </a:ext>
            </a:extLst>
          </p:cNvPr>
          <p:cNvSpPr/>
          <p:nvPr/>
        </p:nvSpPr>
        <p:spPr>
          <a:xfrm>
            <a:off x="10717390" y="1305768"/>
            <a:ext cx="1269608" cy="603567"/>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50"/>
              <a:t>Define data gap</a:t>
            </a:r>
          </a:p>
        </p:txBody>
      </p:sp>
      <p:sp>
        <p:nvSpPr>
          <p:cNvPr id="50" name="Rectangle: Rounded Corners 49">
            <a:extLst>
              <a:ext uri="{FF2B5EF4-FFF2-40B4-BE49-F238E27FC236}">
                <a16:creationId xmlns:a16="http://schemas.microsoft.com/office/drawing/2014/main" id="{CB6D2727-662C-2842-C56A-8EE38B907E75}"/>
              </a:ext>
            </a:extLst>
          </p:cNvPr>
          <p:cNvSpPr/>
          <p:nvPr/>
        </p:nvSpPr>
        <p:spPr>
          <a:xfrm>
            <a:off x="9048657" y="1299354"/>
            <a:ext cx="1276538" cy="603567"/>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050"/>
              <a:t>Define </a:t>
            </a:r>
          </a:p>
          <a:p>
            <a:pPr algn="ctr"/>
            <a:r>
              <a:rPr lang="en-GB" sz="1050"/>
              <a:t>data &amp; system requirements</a:t>
            </a:r>
          </a:p>
        </p:txBody>
      </p:sp>
      <p:cxnSp>
        <p:nvCxnSpPr>
          <p:cNvPr id="51" name="Straight Arrow Connector 50">
            <a:extLst>
              <a:ext uri="{FF2B5EF4-FFF2-40B4-BE49-F238E27FC236}">
                <a16:creationId xmlns:a16="http://schemas.microsoft.com/office/drawing/2014/main" id="{94E7C76A-36CB-F6C2-783E-9A0B7D3609A0}"/>
              </a:ext>
            </a:extLst>
          </p:cNvPr>
          <p:cNvCxnSpPr>
            <a:cxnSpLocks/>
            <a:stCxn id="50" idx="2"/>
            <a:endCxn id="29" idx="0"/>
          </p:cNvCxnSpPr>
          <p:nvPr/>
        </p:nvCxnSpPr>
        <p:spPr>
          <a:xfrm>
            <a:off x="9686926" y="1902921"/>
            <a:ext cx="0" cy="255105"/>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2" name="Oval 111">
            <a:extLst>
              <a:ext uri="{FF2B5EF4-FFF2-40B4-BE49-F238E27FC236}">
                <a16:creationId xmlns:a16="http://schemas.microsoft.com/office/drawing/2014/main" id="{5E463E19-3677-7EC7-8759-843131E66DC2}"/>
              </a:ext>
            </a:extLst>
          </p:cNvPr>
          <p:cNvSpPr/>
          <p:nvPr/>
        </p:nvSpPr>
        <p:spPr>
          <a:xfrm>
            <a:off x="9024393" y="5616794"/>
            <a:ext cx="1319115" cy="603567"/>
          </a:xfrm>
          <a:prstGeom prst="diamond">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900">
                <a:solidFill>
                  <a:schemeClr val="tx1"/>
                </a:solidFill>
              </a:rPr>
              <a:t>Goals achieved?</a:t>
            </a:r>
          </a:p>
        </p:txBody>
      </p:sp>
      <p:cxnSp>
        <p:nvCxnSpPr>
          <p:cNvPr id="53" name="Straight Arrow Connector 52">
            <a:extLst>
              <a:ext uri="{FF2B5EF4-FFF2-40B4-BE49-F238E27FC236}">
                <a16:creationId xmlns:a16="http://schemas.microsoft.com/office/drawing/2014/main" id="{DBC64A33-7717-0738-28F8-B16FD9FE3113}"/>
              </a:ext>
            </a:extLst>
          </p:cNvPr>
          <p:cNvCxnSpPr>
            <a:cxnSpLocks/>
            <a:stCxn id="49" idx="2"/>
            <a:endCxn id="43" idx="0"/>
          </p:cNvCxnSpPr>
          <p:nvPr/>
        </p:nvCxnSpPr>
        <p:spPr>
          <a:xfrm>
            <a:off x="11352194" y="1909335"/>
            <a:ext cx="3465" cy="198135"/>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2FA000F3-2030-041F-EEF7-C95A50FB1C1C}"/>
              </a:ext>
            </a:extLst>
          </p:cNvPr>
          <p:cNvSpPr txBox="1"/>
          <p:nvPr/>
        </p:nvSpPr>
        <p:spPr>
          <a:xfrm>
            <a:off x="551316" y="1752006"/>
            <a:ext cx="8070170" cy="3924151"/>
          </a:xfrm>
          <a:prstGeom prst="rect">
            <a:avLst/>
          </a:prstGeom>
          <a:noFill/>
        </p:spPr>
        <p:txBody>
          <a:bodyPr wrap="square" rtlCol="0" anchor="ctr">
            <a:spAutoFit/>
          </a:bodyPr>
          <a:lstStyle/>
          <a:p>
            <a:r>
              <a:rPr lang="en-GB" b="1"/>
              <a:t>What</a:t>
            </a:r>
          </a:p>
          <a:p>
            <a:r>
              <a:rPr lang="en-GB"/>
              <a:t>Before pushing the data to the message broker and database, the data needs to be clean. </a:t>
            </a:r>
          </a:p>
          <a:p>
            <a:pPr>
              <a:spcBef>
                <a:spcPts val="600"/>
              </a:spcBef>
            </a:pPr>
            <a:endParaRPr lang="en-GB" b="1"/>
          </a:p>
          <a:p>
            <a:pPr>
              <a:spcBef>
                <a:spcPts val="600"/>
              </a:spcBef>
            </a:pPr>
            <a:r>
              <a:rPr lang="en-GB" b="1"/>
              <a:t>Why</a:t>
            </a:r>
          </a:p>
          <a:p>
            <a:r>
              <a:rPr lang="en-GB"/>
              <a:t>Oftentimes, data is not extracted in the required form. The labels are not intuitive, there is missing data, or the measurements are wrong (outliers).</a:t>
            </a:r>
          </a:p>
          <a:p>
            <a:pPr lvl="0">
              <a:tabLst>
                <a:tab pos="457200" algn="l"/>
              </a:tabLst>
            </a:pPr>
            <a:endParaRPr lang="en-GB"/>
          </a:p>
          <a:p>
            <a:pPr lvl="0">
              <a:spcBef>
                <a:spcPts val="600"/>
              </a:spcBef>
              <a:tabLst>
                <a:tab pos="457200" algn="l"/>
              </a:tabLst>
            </a:pPr>
            <a:r>
              <a:rPr lang="en-GB" b="1"/>
              <a:t>Who</a:t>
            </a:r>
          </a:p>
          <a:p>
            <a:pPr lvl="0">
              <a:tabLst>
                <a:tab pos="457200" algn="l"/>
              </a:tabLst>
            </a:pPr>
            <a:r>
              <a:rPr lang="en-GB"/>
              <a:t>Data engineer with a building- and/or facility manager.</a:t>
            </a:r>
          </a:p>
          <a:p>
            <a:pPr lvl="0">
              <a:tabLst>
                <a:tab pos="457200" algn="l"/>
              </a:tabLst>
            </a:pPr>
            <a:endParaRPr lang="en-GB" b="1"/>
          </a:p>
          <a:p>
            <a:pPr lvl="0">
              <a:tabLst>
                <a:tab pos="457200" algn="l"/>
              </a:tabLst>
            </a:pPr>
            <a:endParaRPr lang="en-GB" b="1"/>
          </a:p>
          <a:p>
            <a:pPr lvl="0">
              <a:tabLst>
                <a:tab pos="457200" algn="l"/>
              </a:tabLst>
            </a:pPr>
            <a:r>
              <a:rPr lang="en-GB" b="1"/>
              <a:t>To dive deeper into the preprocessing, see course by Martin WP5</a:t>
            </a:r>
          </a:p>
        </p:txBody>
      </p:sp>
      <p:sp>
        <p:nvSpPr>
          <p:cNvPr id="2" name="Flowchart: Document 1">
            <a:extLst>
              <a:ext uri="{FF2B5EF4-FFF2-40B4-BE49-F238E27FC236}">
                <a16:creationId xmlns:a16="http://schemas.microsoft.com/office/drawing/2014/main" id="{0DB8A0C9-8E1D-E970-4B00-C6E9D60D1FD1}"/>
              </a:ext>
            </a:extLst>
          </p:cNvPr>
          <p:cNvSpPr/>
          <p:nvPr/>
        </p:nvSpPr>
        <p:spPr>
          <a:xfrm>
            <a:off x="9048657" y="484341"/>
            <a:ext cx="2945271" cy="443620"/>
          </a:xfrm>
          <a:prstGeom prst="flowChartDocumen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nl-NL" sz="1200" b="1">
                <a:solidFill>
                  <a:prstClr val="black"/>
                </a:solidFill>
                <a:latin typeface="Calibri" panose="020F0502020204030204"/>
              </a:rPr>
              <a:t>Integrate</a:t>
            </a:r>
          </a:p>
        </p:txBody>
      </p:sp>
    </p:spTree>
    <p:extLst>
      <p:ext uri="{BB962C8B-B14F-4D97-AF65-F5344CB8AC3E}">
        <p14:creationId xmlns:p14="http://schemas.microsoft.com/office/powerpoint/2010/main" val="921413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D17E2283-1EC4-D87A-2927-14ED74DC3498}"/>
              </a:ext>
            </a:extLst>
          </p:cNvPr>
          <p:cNvSpPr>
            <a:spLocks noGrp="1"/>
          </p:cNvSpPr>
          <p:nvPr>
            <p:ph type="sldNum" sz="quarter" idx="12"/>
          </p:nvPr>
        </p:nvSpPr>
        <p:spPr/>
        <p:txBody>
          <a:bodyPr/>
          <a:lstStyle/>
          <a:p>
            <a:pPr defTabSz="914377">
              <a:defRPr/>
            </a:pPr>
            <a:fld id="{3C50D280-FA8B-48D7-B9F1-66FFB7F15E58}" type="slidenum">
              <a:rPr lang="nl-NL">
                <a:solidFill>
                  <a:srgbClr val="B4C5CC"/>
                </a:solidFill>
                <a:latin typeface="Lucida Sans"/>
              </a:rPr>
              <a:pPr defTabSz="914377">
                <a:defRPr/>
              </a:pPr>
              <a:t>3</a:t>
            </a:fld>
            <a:endParaRPr lang="nl-NL">
              <a:solidFill>
                <a:srgbClr val="B4C5CC"/>
              </a:solidFill>
              <a:latin typeface="Lucida Sans"/>
            </a:endParaRPr>
          </a:p>
        </p:txBody>
      </p:sp>
      <p:grpSp>
        <p:nvGrpSpPr>
          <p:cNvPr id="21" name="Groep 20">
            <a:extLst>
              <a:ext uri="{FF2B5EF4-FFF2-40B4-BE49-F238E27FC236}">
                <a16:creationId xmlns:a16="http://schemas.microsoft.com/office/drawing/2014/main" id="{C066AB27-B8BF-BB0A-5DBA-9801198C200F}"/>
              </a:ext>
            </a:extLst>
          </p:cNvPr>
          <p:cNvGrpSpPr/>
          <p:nvPr/>
        </p:nvGrpSpPr>
        <p:grpSpPr>
          <a:xfrm>
            <a:off x="648859" y="2758610"/>
            <a:ext cx="3556117" cy="1949479"/>
            <a:chOff x="490486" y="2262726"/>
            <a:chExt cx="3597420" cy="1972121"/>
          </a:xfrm>
        </p:grpSpPr>
        <p:pic>
          <p:nvPicPr>
            <p:cNvPr id="18" name="Afbeelding 17">
              <a:extLst>
                <a:ext uri="{FF2B5EF4-FFF2-40B4-BE49-F238E27FC236}">
                  <a16:creationId xmlns:a16="http://schemas.microsoft.com/office/drawing/2014/main" id="{F6D4DF70-356F-EA3A-CB67-E5CE04854887}"/>
                </a:ext>
              </a:extLst>
            </p:cNvPr>
            <p:cNvPicPr>
              <a:picLocks noChangeAspect="1"/>
            </p:cNvPicPr>
            <p:nvPr/>
          </p:nvPicPr>
          <p:blipFill>
            <a:blip r:embed="rId3"/>
            <a:stretch>
              <a:fillRect/>
            </a:stretch>
          </p:blipFill>
          <p:spPr>
            <a:xfrm>
              <a:off x="514363" y="2262726"/>
              <a:ext cx="3573543" cy="764817"/>
            </a:xfrm>
            <a:prstGeom prst="rect">
              <a:avLst/>
            </a:prstGeom>
            <a:ln>
              <a:solidFill>
                <a:schemeClr val="tx1"/>
              </a:solidFill>
            </a:ln>
          </p:spPr>
        </p:pic>
        <p:pic>
          <p:nvPicPr>
            <p:cNvPr id="20" name="Afbeelding 19">
              <a:extLst>
                <a:ext uri="{FF2B5EF4-FFF2-40B4-BE49-F238E27FC236}">
                  <a16:creationId xmlns:a16="http://schemas.microsoft.com/office/drawing/2014/main" id="{86C326EF-AD1F-D057-047D-D7671299B6F2}"/>
                </a:ext>
              </a:extLst>
            </p:cNvPr>
            <p:cNvPicPr>
              <a:picLocks noChangeAspect="1"/>
            </p:cNvPicPr>
            <p:nvPr/>
          </p:nvPicPr>
          <p:blipFill>
            <a:blip r:embed="rId4"/>
            <a:stretch>
              <a:fillRect/>
            </a:stretch>
          </p:blipFill>
          <p:spPr>
            <a:xfrm>
              <a:off x="490486" y="3022451"/>
              <a:ext cx="3584218" cy="1212396"/>
            </a:xfrm>
            <a:prstGeom prst="rect">
              <a:avLst/>
            </a:prstGeom>
            <a:ln>
              <a:solidFill>
                <a:schemeClr val="tx1"/>
              </a:solidFill>
            </a:ln>
          </p:spPr>
        </p:pic>
      </p:grpSp>
      <p:pic>
        <p:nvPicPr>
          <p:cNvPr id="7" name="Afbeelding 6">
            <a:extLst>
              <a:ext uri="{FF2B5EF4-FFF2-40B4-BE49-F238E27FC236}">
                <a16:creationId xmlns:a16="http://schemas.microsoft.com/office/drawing/2014/main" id="{10EF6316-B749-E937-9995-68F469467B38}"/>
              </a:ext>
            </a:extLst>
          </p:cNvPr>
          <p:cNvPicPr>
            <a:picLocks noChangeAspect="1"/>
          </p:cNvPicPr>
          <p:nvPr/>
        </p:nvPicPr>
        <p:blipFill>
          <a:blip r:embed="rId5"/>
          <a:stretch>
            <a:fillRect/>
          </a:stretch>
        </p:blipFill>
        <p:spPr>
          <a:xfrm>
            <a:off x="6260146" y="3412656"/>
            <a:ext cx="5826017" cy="2418145"/>
          </a:xfrm>
          <a:prstGeom prst="rect">
            <a:avLst/>
          </a:prstGeom>
          <a:ln>
            <a:solidFill>
              <a:schemeClr val="tx1"/>
            </a:solidFill>
          </a:ln>
        </p:spPr>
      </p:pic>
      <p:pic>
        <p:nvPicPr>
          <p:cNvPr id="14" name="Afbeelding 13">
            <a:extLst>
              <a:ext uri="{FF2B5EF4-FFF2-40B4-BE49-F238E27FC236}">
                <a16:creationId xmlns:a16="http://schemas.microsoft.com/office/drawing/2014/main" id="{4AA304F2-09C3-A308-39CA-CC6DBD3F0F2B}"/>
              </a:ext>
            </a:extLst>
          </p:cNvPr>
          <p:cNvPicPr>
            <a:picLocks noChangeAspect="1"/>
          </p:cNvPicPr>
          <p:nvPr/>
        </p:nvPicPr>
        <p:blipFill>
          <a:blip r:embed="rId6"/>
          <a:stretch>
            <a:fillRect/>
          </a:stretch>
        </p:blipFill>
        <p:spPr>
          <a:xfrm>
            <a:off x="1375145" y="5242349"/>
            <a:ext cx="3767432" cy="1261652"/>
          </a:xfrm>
          <a:prstGeom prst="rect">
            <a:avLst/>
          </a:prstGeom>
          <a:ln>
            <a:solidFill>
              <a:schemeClr val="tx1"/>
            </a:solidFill>
          </a:ln>
        </p:spPr>
      </p:pic>
      <p:pic>
        <p:nvPicPr>
          <p:cNvPr id="2050" name="Picture 2" descr="Smart Buildings Market Size, Trends &amp; Growth Drivers | MarketsandMarkets">
            <a:extLst>
              <a:ext uri="{FF2B5EF4-FFF2-40B4-BE49-F238E27FC236}">
                <a16:creationId xmlns:a16="http://schemas.microsoft.com/office/drawing/2014/main" id="{A9C8B3B1-6C03-5613-DC42-3F6F987E8A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36674" y="113862"/>
            <a:ext cx="4644977" cy="26447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Afbeelding 9">
            <a:extLst>
              <a:ext uri="{FF2B5EF4-FFF2-40B4-BE49-F238E27FC236}">
                <a16:creationId xmlns:a16="http://schemas.microsoft.com/office/drawing/2014/main" id="{017EB338-D42B-D832-4195-8B7A8CA9F3E7}"/>
              </a:ext>
            </a:extLst>
          </p:cNvPr>
          <p:cNvPicPr>
            <a:picLocks noChangeAspect="1"/>
          </p:cNvPicPr>
          <p:nvPr/>
        </p:nvPicPr>
        <p:blipFill rotWithShape="1">
          <a:blip r:embed="rId8"/>
          <a:srcRect l="15388" t="54639" r="42254" b="27885"/>
          <a:stretch/>
        </p:blipFill>
        <p:spPr>
          <a:xfrm>
            <a:off x="110349" y="96378"/>
            <a:ext cx="3677659" cy="948308"/>
          </a:xfrm>
          <a:prstGeom prst="rect">
            <a:avLst/>
          </a:prstGeom>
          <a:ln>
            <a:solidFill>
              <a:schemeClr val="tx1"/>
            </a:solidFill>
          </a:ln>
        </p:spPr>
      </p:pic>
      <p:sp>
        <p:nvSpPr>
          <p:cNvPr id="2" name="Titel 1">
            <a:extLst>
              <a:ext uri="{FF2B5EF4-FFF2-40B4-BE49-F238E27FC236}">
                <a16:creationId xmlns:a16="http://schemas.microsoft.com/office/drawing/2014/main" id="{35F69B01-BFE4-64E9-CB1E-4826963C60F9}"/>
              </a:ext>
            </a:extLst>
          </p:cNvPr>
          <p:cNvSpPr>
            <a:spLocks noGrp="1"/>
          </p:cNvSpPr>
          <p:nvPr>
            <p:ph type="title"/>
          </p:nvPr>
        </p:nvSpPr>
        <p:spPr>
          <a:xfrm>
            <a:off x="1367205" y="1164196"/>
            <a:ext cx="8640000" cy="595200"/>
          </a:xfrm>
        </p:spPr>
        <p:txBody>
          <a:bodyPr>
            <a:normAutofit fontScale="90000"/>
          </a:bodyPr>
          <a:lstStyle/>
          <a:p>
            <a:r>
              <a:rPr lang="nl-NL">
                <a:latin typeface="Heijmans-BoldCon" panose="02000506040000020003" pitchFamily="2" charset="0"/>
              </a:rPr>
              <a:t>THE SMART BUILDING HYPE</a:t>
            </a:r>
          </a:p>
        </p:txBody>
      </p:sp>
      <p:pic>
        <p:nvPicPr>
          <p:cNvPr id="1026" name="Picture 2" descr="Smart Building Market Size, Share | CAGR of 15.8%">
            <a:extLst>
              <a:ext uri="{FF2B5EF4-FFF2-40B4-BE49-F238E27FC236}">
                <a16:creationId xmlns:a16="http://schemas.microsoft.com/office/drawing/2014/main" id="{6669E097-60B6-6597-899E-7D57BB91D2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07904" y="4480203"/>
            <a:ext cx="3984096" cy="230632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93764B14-6127-CF21-C754-CBC6CEEA9997}"/>
              </a:ext>
            </a:extLst>
          </p:cNvPr>
          <p:cNvPicPr>
            <a:picLocks noChangeAspect="1"/>
          </p:cNvPicPr>
          <p:nvPr/>
        </p:nvPicPr>
        <p:blipFill rotWithShape="1">
          <a:blip r:embed="rId10"/>
          <a:srcRect l="5373" t="39053" r="35610" b="48825"/>
          <a:stretch/>
        </p:blipFill>
        <p:spPr>
          <a:xfrm>
            <a:off x="519277" y="4000218"/>
            <a:ext cx="6475751" cy="831369"/>
          </a:xfrm>
          <a:prstGeom prst="rect">
            <a:avLst/>
          </a:prstGeom>
          <a:ln>
            <a:solidFill>
              <a:schemeClr val="tx1"/>
            </a:solidFill>
          </a:ln>
        </p:spPr>
      </p:pic>
      <p:sp>
        <p:nvSpPr>
          <p:cNvPr id="3" name="Rechthoek 2">
            <a:extLst>
              <a:ext uri="{FF2B5EF4-FFF2-40B4-BE49-F238E27FC236}">
                <a16:creationId xmlns:a16="http://schemas.microsoft.com/office/drawing/2014/main" id="{1F526057-FC2B-9700-F129-C5BFF3281B60}"/>
              </a:ext>
            </a:extLst>
          </p:cNvPr>
          <p:cNvSpPr/>
          <p:nvPr/>
        </p:nvSpPr>
        <p:spPr>
          <a:xfrm rot="21170016">
            <a:off x="2184999" y="3101256"/>
            <a:ext cx="7706156" cy="1150131"/>
          </a:xfrm>
          <a:prstGeom prst="rect">
            <a:avLst/>
          </a:prstGeom>
          <a:solidFill>
            <a:schemeClr val="accent3">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r>
              <a:rPr lang="en-GB">
                <a:solidFill>
                  <a:prstClr val="black"/>
                </a:solidFill>
                <a:latin typeface="Lucida Sans Halfvet"/>
              </a:rPr>
              <a:t>70% (€900 billion last year) of the Smart Building Initiatives fail!</a:t>
            </a:r>
          </a:p>
          <a:p>
            <a:pPr algn="ctr" defTabSz="914377">
              <a:defRPr/>
            </a:pPr>
            <a:endParaRPr lang="en-US" sz="1200" i="1">
              <a:solidFill>
                <a:prstClr val="black"/>
              </a:solidFill>
              <a:latin typeface="Lucida Sans Halfvet"/>
            </a:endParaRPr>
          </a:p>
          <a:p>
            <a:pPr algn="ctr" defTabSz="914377">
              <a:defRPr/>
            </a:pPr>
            <a:r>
              <a:rPr lang="en-US" sz="1600" i="1">
                <a:solidFill>
                  <a:prstClr val="black"/>
                </a:solidFill>
                <a:latin typeface="Lucida Sans Halfvet"/>
              </a:rPr>
              <a:t>Digital Transformation Is Not About Technology</a:t>
            </a:r>
          </a:p>
          <a:p>
            <a:pPr algn="ctr" defTabSz="914377">
              <a:defRPr/>
            </a:pPr>
            <a:r>
              <a:rPr lang="en-US" sz="1067" i="1">
                <a:solidFill>
                  <a:prstClr val="black"/>
                </a:solidFill>
                <a:latin typeface="Lucida Sans Halfvet"/>
              </a:rPr>
              <a:t>by Behnam Tabrizi, Ed Lam, Kirk Girard, and Vernon Irvin</a:t>
            </a:r>
            <a:endParaRPr lang="nl-NL" sz="1067" i="1">
              <a:solidFill>
                <a:prstClr val="black"/>
              </a:solidFill>
              <a:latin typeface="Lucida Sans Halfvet"/>
            </a:endParaRPr>
          </a:p>
        </p:txBody>
      </p:sp>
    </p:spTree>
    <p:extLst>
      <p:ext uri="{BB962C8B-B14F-4D97-AF65-F5344CB8AC3E}">
        <p14:creationId xmlns:p14="http://schemas.microsoft.com/office/powerpoint/2010/main" val="883607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17B6F-872C-97DB-C755-B4B06BE42A10}"/>
            </a:ext>
          </a:extLst>
        </p:cNvPr>
        <p:cNvGrpSpPr/>
        <p:nvPr/>
      </p:nvGrpSpPr>
      <p:grpSpPr>
        <a:xfrm>
          <a:off x="0" y="0"/>
          <a:ext cx="0" cy="0"/>
          <a:chOff x="0" y="0"/>
          <a:chExt cx="0" cy="0"/>
        </a:xfrm>
      </p:grpSpPr>
      <p:sp>
        <p:nvSpPr>
          <p:cNvPr id="7" name="Rechthoek 2">
            <a:extLst>
              <a:ext uri="{FF2B5EF4-FFF2-40B4-BE49-F238E27FC236}">
                <a16:creationId xmlns:a16="http://schemas.microsoft.com/office/drawing/2014/main" id="{0A146796-C977-3D1E-A80B-0FE6C63E8955}"/>
              </a:ext>
            </a:extLst>
          </p:cNvPr>
          <p:cNvSpPr/>
          <p:nvPr/>
        </p:nvSpPr>
        <p:spPr>
          <a:xfrm>
            <a:off x="0" y="367709"/>
            <a:ext cx="12192000" cy="648070"/>
          </a:xfrm>
          <a:prstGeom prst="rect">
            <a:avLst/>
          </a:prstGeom>
          <a:solidFill>
            <a:srgbClr val="ED7D31"/>
          </a:solidFill>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lvl="1"/>
            <a:r>
              <a:rPr lang="en-GB" sz="3200"/>
              <a:t>D</a:t>
            </a:r>
            <a:r>
              <a:rPr lang="nl-NL" sz="3200" err="1"/>
              <a:t>ata</a:t>
            </a:r>
            <a:r>
              <a:rPr lang="nl-NL" sz="3200"/>
              <a:t> </a:t>
            </a:r>
            <a:r>
              <a:rPr lang="nl-NL" sz="3200" err="1"/>
              <a:t>labelling</a:t>
            </a:r>
            <a:endParaRPr lang="en-US" sz="3200"/>
          </a:p>
        </p:txBody>
      </p:sp>
      <p:sp>
        <p:nvSpPr>
          <p:cNvPr id="55" name="TextBox 54">
            <a:extLst>
              <a:ext uri="{FF2B5EF4-FFF2-40B4-BE49-F238E27FC236}">
                <a16:creationId xmlns:a16="http://schemas.microsoft.com/office/drawing/2014/main" id="{2FA000F3-2030-041F-EEF7-C95A50FB1C1C}"/>
              </a:ext>
            </a:extLst>
          </p:cNvPr>
          <p:cNvSpPr txBox="1"/>
          <p:nvPr/>
        </p:nvSpPr>
        <p:spPr>
          <a:xfrm>
            <a:off x="485775" y="1767020"/>
            <a:ext cx="4000500" cy="3970318"/>
          </a:xfrm>
          <a:prstGeom prst="rect">
            <a:avLst/>
          </a:prstGeom>
          <a:noFill/>
        </p:spPr>
        <p:txBody>
          <a:bodyPr wrap="square" rtlCol="0" anchor="ctr">
            <a:spAutoFit/>
          </a:bodyPr>
          <a:lstStyle/>
          <a:p>
            <a:r>
              <a:rPr lang="en-US"/>
              <a:t>One of the most common problems in smart building applications is inconsistent data labeling. </a:t>
            </a:r>
          </a:p>
          <a:p>
            <a:endParaRPr lang="en-US"/>
          </a:p>
          <a:p>
            <a:r>
              <a:rPr lang="en-US"/>
              <a:t>different vendors and follow different naming conventions.</a:t>
            </a:r>
          </a:p>
          <a:p>
            <a:endParaRPr lang="en-US"/>
          </a:p>
          <a:p>
            <a:r>
              <a:rPr lang="en-US"/>
              <a:t>Different buildings and systems use diverging standards and conventions.</a:t>
            </a:r>
          </a:p>
          <a:p>
            <a:endParaRPr lang="en-US"/>
          </a:p>
          <a:p>
            <a:r>
              <a:rPr lang="en-US"/>
              <a:t>Unstructured naming conventions and tagging systems to represent data syntax and semantics make it difficult to understand and interpret the data.</a:t>
            </a:r>
          </a:p>
        </p:txBody>
      </p:sp>
      <p:pic>
        <p:nvPicPr>
          <p:cNvPr id="2" name="object 4">
            <a:extLst>
              <a:ext uri="{FF2B5EF4-FFF2-40B4-BE49-F238E27FC236}">
                <a16:creationId xmlns:a16="http://schemas.microsoft.com/office/drawing/2014/main" id="{38E265FE-206B-9C93-083C-04A2E4809249}"/>
              </a:ext>
            </a:extLst>
          </p:cNvPr>
          <p:cNvPicPr/>
          <p:nvPr/>
        </p:nvPicPr>
        <p:blipFill>
          <a:blip r:embed="rId3" cstate="print"/>
          <a:stretch>
            <a:fillRect/>
          </a:stretch>
        </p:blipFill>
        <p:spPr>
          <a:xfrm>
            <a:off x="5037125" y="532800"/>
            <a:ext cx="6991199" cy="6242399"/>
          </a:xfrm>
          <a:prstGeom prst="rect">
            <a:avLst/>
          </a:prstGeom>
        </p:spPr>
      </p:pic>
      <p:sp>
        <p:nvSpPr>
          <p:cNvPr id="3" name="object 5">
            <a:extLst>
              <a:ext uri="{FF2B5EF4-FFF2-40B4-BE49-F238E27FC236}">
                <a16:creationId xmlns:a16="http://schemas.microsoft.com/office/drawing/2014/main" id="{C74CFE4D-0FD8-D3B1-B3FB-BE713AB15EA0}"/>
              </a:ext>
            </a:extLst>
          </p:cNvPr>
          <p:cNvSpPr txBox="1">
            <a:spLocks noGrp="1"/>
          </p:cNvSpPr>
          <p:nvPr>
            <p:ph type="title"/>
          </p:nvPr>
        </p:nvSpPr>
        <p:spPr>
          <a:xfrm>
            <a:off x="5425088" y="785876"/>
            <a:ext cx="673735" cy="299720"/>
          </a:xfrm>
          <a:prstGeom prst="rect">
            <a:avLst/>
          </a:prstGeom>
        </p:spPr>
        <p:txBody>
          <a:bodyPr vert="horz" wrap="square" lIns="0" tIns="12700" rIns="0" bIns="0" rtlCol="0">
            <a:spAutoFit/>
          </a:bodyPr>
          <a:lstStyle/>
          <a:p>
            <a:pPr marL="12700">
              <a:lnSpc>
                <a:spcPct val="100000"/>
              </a:lnSpc>
              <a:spcBef>
                <a:spcPts val="100"/>
              </a:spcBef>
            </a:pPr>
            <a:r>
              <a:rPr sz="1800" spc="-10">
                <a:solidFill>
                  <a:srgbClr val="ED6841"/>
                </a:solidFill>
                <a:latin typeface="Arial"/>
                <a:cs typeface="Arial"/>
              </a:rPr>
              <a:t>Units?</a:t>
            </a:r>
            <a:endParaRPr sz="1800">
              <a:latin typeface="Arial"/>
              <a:cs typeface="Arial"/>
            </a:endParaRPr>
          </a:p>
        </p:txBody>
      </p:sp>
      <p:sp>
        <p:nvSpPr>
          <p:cNvPr id="4" name="object 6">
            <a:extLst>
              <a:ext uri="{FF2B5EF4-FFF2-40B4-BE49-F238E27FC236}">
                <a16:creationId xmlns:a16="http://schemas.microsoft.com/office/drawing/2014/main" id="{E24AF399-97EA-6E6F-FBF4-8B99A90888D3}"/>
              </a:ext>
            </a:extLst>
          </p:cNvPr>
          <p:cNvSpPr txBox="1"/>
          <p:nvPr/>
        </p:nvSpPr>
        <p:spPr>
          <a:xfrm>
            <a:off x="7909180" y="1118107"/>
            <a:ext cx="82613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10" normalizeH="0" baseline="0" noProof="0">
                <a:ln>
                  <a:noFill/>
                </a:ln>
                <a:solidFill>
                  <a:srgbClr val="ED6841"/>
                </a:solidFill>
                <a:effectLst/>
                <a:uLnTx/>
                <a:uFillTx/>
                <a:latin typeface="Arial"/>
                <a:cs typeface="Arial"/>
              </a:rPr>
              <a:t>Labels?</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grpSp>
        <p:nvGrpSpPr>
          <p:cNvPr id="5" name="object 7">
            <a:extLst>
              <a:ext uri="{FF2B5EF4-FFF2-40B4-BE49-F238E27FC236}">
                <a16:creationId xmlns:a16="http://schemas.microsoft.com/office/drawing/2014/main" id="{6CF51DEC-A279-E5EC-340B-9E5A7162BAB8}"/>
              </a:ext>
            </a:extLst>
          </p:cNvPr>
          <p:cNvGrpSpPr/>
          <p:nvPr/>
        </p:nvGrpSpPr>
        <p:grpSpPr>
          <a:xfrm>
            <a:off x="4643046" y="659254"/>
            <a:ext cx="4900295" cy="1072515"/>
            <a:chOff x="4443021" y="430654"/>
            <a:chExt cx="4900295" cy="1072515"/>
          </a:xfrm>
        </p:grpSpPr>
        <p:sp>
          <p:nvSpPr>
            <p:cNvPr id="6" name="object 8">
              <a:extLst>
                <a:ext uri="{FF2B5EF4-FFF2-40B4-BE49-F238E27FC236}">
                  <a16:creationId xmlns:a16="http://schemas.microsoft.com/office/drawing/2014/main" id="{3AA14C6E-25DE-7F58-657C-A57EFF4FBC22}"/>
                </a:ext>
              </a:extLst>
            </p:cNvPr>
            <p:cNvSpPr/>
            <p:nvPr/>
          </p:nvSpPr>
          <p:spPr>
            <a:xfrm>
              <a:off x="7689954" y="449704"/>
              <a:ext cx="1634489" cy="419734"/>
            </a:xfrm>
            <a:custGeom>
              <a:avLst/>
              <a:gdLst/>
              <a:ahLst/>
              <a:cxnLst/>
              <a:rect l="l" t="t" r="r" b="b"/>
              <a:pathLst>
                <a:path w="1634490" h="419734">
                  <a:moveTo>
                    <a:pt x="0" y="209862"/>
                  </a:moveTo>
                  <a:lnTo>
                    <a:pt x="26253" y="156885"/>
                  </a:lnTo>
                  <a:lnTo>
                    <a:pt x="70881" y="124230"/>
                  </a:lnTo>
                  <a:lnTo>
                    <a:pt x="134922" y="94295"/>
                  </a:lnTo>
                  <a:lnTo>
                    <a:pt x="173609" y="80504"/>
                  </a:lnTo>
                  <a:lnTo>
                    <a:pt x="216413" y="67582"/>
                  </a:lnTo>
                  <a:lnTo>
                    <a:pt x="263090" y="55592"/>
                  </a:lnTo>
                  <a:lnTo>
                    <a:pt x="313393" y="44596"/>
                  </a:lnTo>
                  <a:lnTo>
                    <a:pt x="367078" y="34658"/>
                  </a:lnTo>
                  <a:lnTo>
                    <a:pt x="423900" y="25841"/>
                  </a:lnTo>
                  <a:lnTo>
                    <a:pt x="483613" y="18208"/>
                  </a:lnTo>
                  <a:lnTo>
                    <a:pt x="545972" y="11821"/>
                  </a:lnTo>
                  <a:lnTo>
                    <a:pt x="610732" y="6743"/>
                  </a:lnTo>
                  <a:lnTo>
                    <a:pt x="677647" y="3039"/>
                  </a:lnTo>
                  <a:lnTo>
                    <a:pt x="746473" y="770"/>
                  </a:lnTo>
                  <a:lnTo>
                    <a:pt x="816964" y="0"/>
                  </a:lnTo>
                  <a:lnTo>
                    <a:pt x="887454" y="770"/>
                  </a:lnTo>
                  <a:lnTo>
                    <a:pt x="956280" y="3039"/>
                  </a:lnTo>
                  <a:lnTo>
                    <a:pt x="1023195" y="6743"/>
                  </a:lnTo>
                  <a:lnTo>
                    <a:pt x="1087955" y="11821"/>
                  </a:lnTo>
                  <a:lnTo>
                    <a:pt x="1150314" y="18208"/>
                  </a:lnTo>
                  <a:lnTo>
                    <a:pt x="1210027" y="25841"/>
                  </a:lnTo>
                  <a:lnTo>
                    <a:pt x="1266849" y="34658"/>
                  </a:lnTo>
                  <a:lnTo>
                    <a:pt x="1320534" y="44596"/>
                  </a:lnTo>
                  <a:lnTo>
                    <a:pt x="1370837" y="55592"/>
                  </a:lnTo>
                  <a:lnTo>
                    <a:pt x="1417514" y="67582"/>
                  </a:lnTo>
                  <a:lnTo>
                    <a:pt x="1460318" y="80504"/>
                  </a:lnTo>
                  <a:lnTo>
                    <a:pt x="1499005" y="94295"/>
                  </a:lnTo>
                  <a:lnTo>
                    <a:pt x="1563046" y="124230"/>
                  </a:lnTo>
                  <a:lnTo>
                    <a:pt x="1607675" y="156885"/>
                  </a:lnTo>
                  <a:lnTo>
                    <a:pt x="1630929" y="191754"/>
                  </a:lnTo>
                  <a:lnTo>
                    <a:pt x="1633928" y="209862"/>
                  </a:lnTo>
                  <a:lnTo>
                    <a:pt x="1630929" y="227969"/>
                  </a:lnTo>
                  <a:lnTo>
                    <a:pt x="1607675" y="262838"/>
                  </a:lnTo>
                  <a:lnTo>
                    <a:pt x="1563046" y="295493"/>
                  </a:lnTo>
                  <a:lnTo>
                    <a:pt x="1499005" y="325428"/>
                  </a:lnTo>
                  <a:lnTo>
                    <a:pt x="1460318" y="339219"/>
                  </a:lnTo>
                  <a:lnTo>
                    <a:pt x="1417514" y="352141"/>
                  </a:lnTo>
                  <a:lnTo>
                    <a:pt x="1370837" y="364131"/>
                  </a:lnTo>
                  <a:lnTo>
                    <a:pt x="1320534" y="375127"/>
                  </a:lnTo>
                  <a:lnTo>
                    <a:pt x="1266849" y="385065"/>
                  </a:lnTo>
                  <a:lnTo>
                    <a:pt x="1210027" y="393882"/>
                  </a:lnTo>
                  <a:lnTo>
                    <a:pt x="1150314" y="401515"/>
                  </a:lnTo>
                  <a:lnTo>
                    <a:pt x="1087955" y="407902"/>
                  </a:lnTo>
                  <a:lnTo>
                    <a:pt x="1023195" y="412980"/>
                  </a:lnTo>
                  <a:lnTo>
                    <a:pt x="956280" y="416684"/>
                  </a:lnTo>
                  <a:lnTo>
                    <a:pt x="887454" y="418953"/>
                  </a:lnTo>
                  <a:lnTo>
                    <a:pt x="816964" y="419724"/>
                  </a:lnTo>
                  <a:lnTo>
                    <a:pt x="746473" y="418953"/>
                  </a:lnTo>
                  <a:lnTo>
                    <a:pt x="677647" y="416684"/>
                  </a:lnTo>
                  <a:lnTo>
                    <a:pt x="610732" y="412980"/>
                  </a:lnTo>
                  <a:lnTo>
                    <a:pt x="545972" y="407902"/>
                  </a:lnTo>
                  <a:lnTo>
                    <a:pt x="483613" y="401515"/>
                  </a:lnTo>
                  <a:lnTo>
                    <a:pt x="423900" y="393882"/>
                  </a:lnTo>
                  <a:lnTo>
                    <a:pt x="367078" y="385065"/>
                  </a:lnTo>
                  <a:lnTo>
                    <a:pt x="313393" y="375127"/>
                  </a:lnTo>
                  <a:lnTo>
                    <a:pt x="263090" y="364131"/>
                  </a:lnTo>
                  <a:lnTo>
                    <a:pt x="216413" y="352141"/>
                  </a:lnTo>
                  <a:lnTo>
                    <a:pt x="173609" y="339219"/>
                  </a:lnTo>
                  <a:lnTo>
                    <a:pt x="134922" y="325428"/>
                  </a:lnTo>
                  <a:lnTo>
                    <a:pt x="70881" y="295493"/>
                  </a:lnTo>
                  <a:lnTo>
                    <a:pt x="26253" y="262838"/>
                  </a:lnTo>
                  <a:lnTo>
                    <a:pt x="2998" y="227969"/>
                  </a:lnTo>
                  <a:lnTo>
                    <a:pt x="0" y="209862"/>
                  </a:lnTo>
                  <a:close/>
                </a:path>
              </a:pathLst>
            </a:custGeom>
            <a:ln w="38100">
              <a:solidFill>
                <a:srgbClr val="ED684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9">
              <a:extLst>
                <a:ext uri="{FF2B5EF4-FFF2-40B4-BE49-F238E27FC236}">
                  <a16:creationId xmlns:a16="http://schemas.microsoft.com/office/drawing/2014/main" id="{A2DDBAF0-7F1D-EDB5-2C2E-E4E714EFF017}"/>
                </a:ext>
              </a:extLst>
            </p:cNvPr>
            <p:cNvSpPr/>
            <p:nvPr/>
          </p:nvSpPr>
          <p:spPr>
            <a:xfrm>
              <a:off x="4462071" y="856937"/>
              <a:ext cx="1039494" cy="627380"/>
            </a:xfrm>
            <a:custGeom>
              <a:avLst/>
              <a:gdLst/>
              <a:ahLst/>
              <a:cxnLst/>
              <a:rect l="l" t="t" r="r" b="b"/>
              <a:pathLst>
                <a:path w="1039495" h="627380">
                  <a:moveTo>
                    <a:pt x="0" y="313544"/>
                  </a:moveTo>
                  <a:lnTo>
                    <a:pt x="13724" y="241651"/>
                  </a:lnTo>
                  <a:lnTo>
                    <a:pt x="52818" y="175655"/>
                  </a:lnTo>
                  <a:lnTo>
                    <a:pt x="80904" y="145456"/>
                  </a:lnTo>
                  <a:lnTo>
                    <a:pt x="114163" y="117438"/>
                  </a:lnTo>
                  <a:lnTo>
                    <a:pt x="152204" y="91834"/>
                  </a:lnTo>
                  <a:lnTo>
                    <a:pt x="194638" y="68882"/>
                  </a:lnTo>
                  <a:lnTo>
                    <a:pt x="241075" y="48815"/>
                  </a:lnTo>
                  <a:lnTo>
                    <a:pt x="291126" y="31868"/>
                  </a:lnTo>
                  <a:lnTo>
                    <a:pt x="344399" y="18279"/>
                  </a:lnTo>
                  <a:lnTo>
                    <a:pt x="400505" y="8280"/>
                  </a:lnTo>
                  <a:lnTo>
                    <a:pt x="459055" y="2109"/>
                  </a:lnTo>
                  <a:lnTo>
                    <a:pt x="519659" y="0"/>
                  </a:lnTo>
                  <a:lnTo>
                    <a:pt x="580262" y="2109"/>
                  </a:lnTo>
                  <a:lnTo>
                    <a:pt x="638812" y="8280"/>
                  </a:lnTo>
                  <a:lnTo>
                    <a:pt x="694918" y="18279"/>
                  </a:lnTo>
                  <a:lnTo>
                    <a:pt x="748191" y="31868"/>
                  </a:lnTo>
                  <a:lnTo>
                    <a:pt x="798242" y="48815"/>
                  </a:lnTo>
                  <a:lnTo>
                    <a:pt x="844679" y="68882"/>
                  </a:lnTo>
                  <a:lnTo>
                    <a:pt x="887113" y="91834"/>
                  </a:lnTo>
                  <a:lnTo>
                    <a:pt x="925154" y="117438"/>
                  </a:lnTo>
                  <a:lnTo>
                    <a:pt x="958413" y="145456"/>
                  </a:lnTo>
                  <a:lnTo>
                    <a:pt x="986499" y="175655"/>
                  </a:lnTo>
                  <a:lnTo>
                    <a:pt x="1009022" y="207798"/>
                  </a:lnTo>
                  <a:lnTo>
                    <a:pt x="1035821" y="276978"/>
                  </a:lnTo>
                  <a:lnTo>
                    <a:pt x="1039318" y="313544"/>
                  </a:lnTo>
                  <a:lnTo>
                    <a:pt x="1035821" y="350109"/>
                  </a:lnTo>
                  <a:lnTo>
                    <a:pt x="1009022" y="419289"/>
                  </a:lnTo>
                  <a:lnTo>
                    <a:pt x="986499" y="451432"/>
                  </a:lnTo>
                  <a:lnTo>
                    <a:pt x="958413" y="481631"/>
                  </a:lnTo>
                  <a:lnTo>
                    <a:pt x="925154" y="509649"/>
                  </a:lnTo>
                  <a:lnTo>
                    <a:pt x="887113" y="535253"/>
                  </a:lnTo>
                  <a:lnTo>
                    <a:pt x="844679" y="558205"/>
                  </a:lnTo>
                  <a:lnTo>
                    <a:pt x="798242" y="578272"/>
                  </a:lnTo>
                  <a:lnTo>
                    <a:pt x="748191" y="595219"/>
                  </a:lnTo>
                  <a:lnTo>
                    <a:pt x="694918" y="608808"/>
                  </a:lnTo>
                  <a:lnTo>
                    <a:pt x="638812" y="618807"/>
                  </a:lnTo>
                  <a:lnTo>
                    <a:pt x="580262" y="624978"/>
                  </a:lnTo>
                  <a:lnTo>
                    <a:pt x="519659" y="627088"/>
                  </a:lnTo>
                  <a:lnTo>
                    <a:pt x="459055" y="624978"/>
                  </a:lnTo>
                  <a:lnTo>
                    <a:pt x="400505" y="618807"/>
                  </a:lnTo>
                  <a:lnTo>
                    <a:pt x="344399" y="608808"/>
                  </a:lnTo>
                  <a:lnTo>
                    <a:pt x="291126" y="595219"/>
                  </a:lnTo>
                  <a:lnTo>
                    <a:pt x="241075" y="578272"/>
                  </a:lnTo>
                  <a:lnTo>
                    <a:pt x="194638" y="558205"/>
                  </a:lnTo>
                  <a:lnTo>
                    <a:pt x="152204" y="535253"/>
                  </a:lnTo>
                  <a:lnTo>
                    <a:pt x="114163" y="509649"/>
                  </a:lnTo>
                  <a:lnTo>
                    <a:pt x="80904" y="481631"/>
                  </a:lnTo>
                  <a:lnTo>
                    <a:pt x="52818" y="451432"/>
                  </a:lnTo>
                  <a:lnTo>
                    <a:pt x="30295" y="419289"/>
                  </a:lnTo>
                  <a:lnTo>
                    <a:pt x="3496" y="350109"/>
                  </a:lnTo>
                  <a:lnTo>
                    <a:pt x="0" y="313544"/>
                  </a:lnTo>
                  <a:close/>
                </a:path>
              </a:pathLst>
            </a:custGeom>
            <a:ln w="38100">
              <a:solidFill>
                <a:srgbClr val="ED684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62511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17B6F-872C-97DB-C755-B4B06BE42A10}"/>
            </a:ext>
          </a:extLst>
        </p:cNvPr>
        <p:cNvGrpSpPr/>
        <p:nvPr/>
      </p:nvGrpSpPr>
      <p:grpSpPr>
        <a:xfrm>
          <a:off x="0" y="0"/>
          <a:ext cx="0" cy="0"/>
          <a:chOff x="0" y="0"/>
          <a:chExt cx="0" cy="0"/>
        </a:xfrm>
      </p:grpSpPr>
      <p:sp>
        <p:nvSpPr>
          <p:cNvPr id="7" name="Rechthoek 2">
            <a:extLst>
              <a:ext uri="{FF2B5EF4-FFF2-40B4-BE49-F238E27FC236}">
                <a16:creationId xmlns:a16="http://schemas.microsoft.com/office/drawing/2014/main" id="{0A146796-C977-3D1E-A80B-0FE6C63E8955}"/>
              </a:ext>
            </a:extLst>
          </p:cNvPr>
          <p:cNvSpPr/>
          <p:nvPr/>
        </p:nvSpPr>
        <p:spPr>
          <a:xfrm>
            <a:off x="0" y="367709"/>
            <a:ext cx="12192000" cy="648070"/>
          </a:xfrm>
          <a:prstGeom prst="rect">
            <a:avLst/>
          </a:prstGeom>
          <a:solidFill>
            <a:srgbClr val="ED7D31"/>
          </a:solidFill>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lvl="1"/>
            <a:r>
              <a:rPr lang="en-GB" sz="3200"/>
              <a:t>D</a:t>
            </a:r>
            <a:r>
              <a:rPr lang="nl-NL" sz="3200" err="1"/>
              <a:t>ata</a:t>
            </a:r>
            <a:r>
              <a:rPr lang="nl-NL" sz="3200"/>
              <a:t> labelling</a:t>
            </a:r>
            <a:endParaRPr lang="en-US" sz="3200"/>
          </a:p>
        </p:txBody>
      </p:sp>
      <p:sp>
        <p:nvSpPr>
          <p:cNvPr id="116" name="Rectangle 115">
            <a:extLst>
              <a:ext uri="{FF2B5EF4-FFF2-40B4-BE49-F238E27FC236}">
                <a16:creationId xmlns:a16="http://schemas.microsoft.com/office/drawing/2014/main" id="{9BCB8460-2841-C2AC-6E1D-63CA66451DAD}"/>
              </a:ext>
            </a:extLst>
          </p:cNvPr>
          <p:cNvSpPr/>
          <p:nvPr/>
        </p:nvSpPr>
        <p:spPr>
          <a:xfrm>
            <a:off x="4597401" y="0"/>
            <a:ext cx="759459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TextBox 54">
            <a:extLst>
              <a:ext uri="{FF2B5EF4-FFF2-40B4-BE49-F238E27FC236}">
                <a16:creationId xmlns:a16="http://schemas.microsoft.com/office/drawing/2014/main" id="{2FA000F3-2030-041F-EEF7-C95A50FB1C1C}"/>
              </a:ext>
            </a:extLst>
          </p:cNvPr>
          <p:cNvSpPr txBox="1"/>
          <p:nvPr/>
        </p:nvSpPr>
        <p:spPr>
          <a:xfrm>
            <a:off x="438151" y="1905524"/>
            <a:ext cx="3952444" cy="3693319"/>
          </a:xfrm>
          <a:prstGeom prst="rect">
            <a:avLst/>
          </a:prstGeom>
          <a:noFill/>
        </p:spPr>
        <p:txBody>
          <a:bodyPr wrap="square" rtlCol="0" anchor="ctr">
            <a:spAutoFit/>
          </a:bodyPr>
          <a:lstStyle/>
          <a:p>
            <a:r>
              <a:rPr lang="en-US"/>
              <a:t>Example of naming convention in Johnson Controls</a:t>
            </a:r>
          </a:p>
          <a:p>
            <a:endParaRPr lang="en-US"/>
          </a:p>
          <a:p>
            <a:endParaRPr lang="en-US"/>
          </a:p>
          <a:p>
            <a:r>
              <a:rPr lang="fr-FR"/>
              <a:t>TU Delft </a:t>
            </a:r>
            <a:r>
              <a:rPr lang="fr-FR" err="1"/>
              <a:t>sensor</a:t>
            </a:r>
            <a:r>
              <a:rPr lang="fr-FR"/>
              <a:t> </a:t>
            </a:r>
            <a:r>
              <a:rPr lang="fr-FR" err="1"/>
              <a:t>naming</a:t>
            </a:r>
            <a:r>
              <a:rPr lang="fr-FR"/>
              <a:t> convention</a:t>
            </a:r>
          </a:p>
          <a:p>
            <a:r>
              <a:rPr lang="fr-FR"/>
              <a:t>(##) ###.XX-##XX-</a:t>
            </a:r>
          </a:p>
          <a:p>
            <a:endParaRPr lang="fr-FR"/>
          </a:p>
          <a:p>
            <a:endParaRPr lang="fr-FR"/>
          </a:p>
          <a:p>
            <a:pPr marL="285750" indent="-285750">
              <a:buFont typeface="Arial" panose="020B0604020202020204" pitchFamily="34" charset="0"/>
              <a:buChar char="•"/>
            </a:pPr>
            <a:r>
              <a:rPr lang="en-US"/>
              <a:t>(##) – Building number</a:t>
            </a:r>
          </a:p>
          <a:p>
            <a:pPr marL="285750" indent="-285750">
              <a:buFont typeface="Arial" panose="020B0604020202020204" pitchFamily="34" charset="0"/>
              <a:buChar char="•"/>
            </a:pPr>
            <a:r>
              <a:rPr lang="en-US"/>
              <a:t>### – System number</a:t>
            </a:r>
          </a:p>
          <a:p>
            <a:pPr marL="285750" indent="-285750">
              <a:buFont typeface="Arial" panose="020B0604020202020204" pitchFamily="34" charset="0"/>
              <a:buChar char="•"/>
            </a:pPr>
            <a:r>
              <a:rPr lang="en-US"/>
              <a:t>XX – Control engineering code</a:t>
            </a:r>
          </a:p>
          <a:p>
            <a:pPr marL="285750" indent="-285750">
              <a:buFont typeface="Arial" panose="020B0604020202020204" pitchFamily="34" charset="0"/>
              <a:buChar char="•"/>
            </a:pPr>
            <a:r>
              <a:rPr lang="en-US"/>
              <a:t>XX- – Reporting, measuring and control code</a:t>
            </a:r>
            <a:endParaRPr lang="fr-FR"/>
          </a:p>
        </p:txBody>
      </p:sp>
      <p:grpSp>
        <p:nvGrpSpPr>
          <p:cNvPr id="11" name="object 2">
            <a:extLst>
              <a:ext uri="{FF2B5EF4-FFF2-40B4-BE49-F238E27FC236}">
                <a16:creationId xmlns:a16="http://schemas.microsoft.com/office/drawing/2014/main" id="{781F0652-3E43-06D3-8E87-65428C1690F3}"/>
              </a:ext>
            </a:extLst>
          </p:cNvPr>
          <p:cNvGrpSpPr/>
          <p:nvPr/>
        </p:nvGrpSpPr>
        <p:grpSpPr>
          <a:xfrm>
            <a:off x="9380191" y="2811458"/>
            <a:ext cx="2816860" cy="3900804"/>
            <a:chOff x="9380191" y="2811458"/>
            <a:chExt cx="2816860" cy="3900804"/>
          </a:xfrm>
        </p:grpSpPr>
        <p:pic>
          <p:nvPicPr>
            <p:cNvPr id="12" name="object 3">
              <a:extLst>
                <a:ext uri="{FF2B5EF4-FFF2-40B4-BE49-F238E27FC236}">
                  <a16:creationId xmlns:a16="http://schemas.microsoft.com/office/drawing/2014/main" id="{7C973050-CC7C-DE8B-929F-528FFC49A02B}"/>
                </a:ext>
              </a:extLst>
            </p:cNvPr>
            <p:cNvPicPr/>
            <p:nvPr/>
          </p:nvPicPr>
          <p:blipFill>
            <a:blip r:embed="rId3" cstate="print"/>
            <a:stretch>
              <a:fillRect/>
            </a:stretch>
          </p:blipFill>
          <p:spPr>
            <a:xfrm>
              <a:off x="10152111" y="4510930"/>
              <a:ext cx="1971506" cy="2153412"/>
            </a:xfrm>
            <a:prstGeom prst="rect">
              <a:avLst/>
            </a:prstGeom>
          </p:spPr>
        </p:pic>
        <p:sp>
          <p:nvSpPr>
            <p:cNvPr id="13" name="object 4">
              <a:extLst>
                <a:ext uri="{FF2B5EF4-FFF2-40B4-BE49-F238E27FC236}">
                  <a16:creationId xmlns:a16="http://schemas.microsoft.com/office/drawing/2014/main" id="{F1DA1F57-7972-CBD3-08D6-1EA2BA52EEE2}"/>
                </a:ext>
              </a:extLst>
            </p:cNvPr>
            <p:cNvSpPr/>
            <p:nvPr/>
          </p:nvSpPr>
          <p:spPr>
            <a:xfrm>
              <a:off x="10120268" y="4462884"/>
              <a:ext cx="2072005" cy="2244090"/>
            </a:xfrm>
            <a:custGeom>
              <a:avLst/>
              <a:gdLst/>
              <a:ahLst/>
              <a:cxnLst/>
              <a:rect l="l" t="t" r="r" b="b"/>
              <a:pathLst>
                <a:path w="2072004" h="2244090">
                  <a:moveTo>
                    <a:pt x="0" y="0"/>
                  </a:moveTo>
                  <a:lnTo>
                    <a:pt x="2071732" y="0"/>
                  </a:lnTo>
                </a:path>
                <a:path w="2072004" h="2244090">
                  <a:moveTo>
                    <a:pt x="2071732" y="2244096"/>
                  </a:moveTo>
                  <a:lnTo>
                    <a:pt x="0" y="2244096"/>
                  </a:lnTo>
                  <a:lnTo>
                    <a:pt x="0" y="0"/>
                  </a:lnTo>
                </a:path>
              </a:pathLst>
            </a:custGeom>
            <a:ln w="9525">
              <a:solidFill>
                <a:srgbClr val="01718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4" name="object 5">
              <a:extLst>
                <a:ext uri="{FF2B5EF4-FFF2-40B4-BE49-F238E27FC236}">
                  <a16:creationId xmlns:a16="http://schemas.microsoft.com/office/drawing/2014/main" id="{4BAF3D9F-FB29-EC42-C877-C675E09D9103}"/>
                </a:ext>
              </a:extLst>
            </p:cNvPr>
            <p:cNvPicPr/>
            <p:nvPr/>
          </p:nvPicPr>
          <p:blipFill>
            <a:blip r:embed="rId4" cstate="print"/>
            <a:stretch>
              <a:fillRect/>
            </a:stretch>
          </p:blipFill>
          <p:spPr>
            <a:xfrm>
              <a:off x="9389715" y="2820984"/>
              <a:ext cx="1338826" cy="1695707"/>
            </a:xfrm>
            <a:prstGeom prst="rect">
              <a:avLst/>
            </a:prstGeom>
          </p:spPr>
        </p:pic>
        <p:sp>
          <p:nvSpPr>
            <p:cNvPr id="15" name="object 6">
              <a:extLst>
                <a:ext uri="{FF2B5EF4-FFF2-40B4-BE49-F238E27FC236}">
                  <a16:creationId xmlns:a16="http://schemas.microsoft.com/office/drawing/2014/main" id="{3F0D9A39-81F9-60E7-7AA0-87AFE65FCB1F}"/>
                </a:ext>
              </a:extLst>
            </p:cNvPr>
            <p:cNvSpPr/>
            <p:nvPr/>
          </p:nvSpPr>
          <p:spPr>
            <a:xfrm>
              <a:off x="9384953" y="2816221"/>
              <a:ext cx="1348740" cy="1705610"/>
            </a:xfrm>
            <a:custGeom>
              <a:avLst/>
              <a:gdLst/>
              <a:ahLst/>
              <a:cxnLst/>
              <a:rect l="l" t="t" r="r" b="b"/>
              <a:pathLst>
                <a:path w="1348740" h="1705610">
                  <a:moveTo>
                    <a:pt x="0" y="0"/>
                  </a:moveTo>
                  <a:lnTo>
                    <a:pt x="1348351" y="0"/>
                  </a:lnTo>
                  <a:lnTo>
                    <a:pt x="1348351" y="1705233"/>
                  </a:lnTo>
                  <a:lnTo>
                    <a:pt x="0" y="1705233"/>
                  </a:lnTo>
                  <a:lnTo>
                    <a:pt x="0" y="0"/>
                  </a:lnTo>
                  <a:close/>
                </a:path>
              </a:pathLst>
            </a:custGeom>
            <a:ln w="9525">
              <a:solidFill>
                <a:srgbClr val="01718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6" name="object 10">
            <a:extLst>
              <a:ext uri="{FF2B5EF4-FFF2-40B4-BE49-F238E27FC236}">
                <a16:creationId xmlns:a16="http://schemas.microsoft.com/office/drawing/2014/main" id="{8BBCF490-CF62-C524-B193-284D34D7BCFC}"/>
              </a:ext>
            </a:extLst>
          </p:cNvPr>
          <p:cNvGrpSpPr/>
          <p:nvPr/>
        </p:nvGrpSpPr>
        <p:grpSpPr>
          <a:xfrm>
            <a:off x="4720061" y="275476"/>
            <a:ext cx="4596765" cy="6583045"/>
            <a:chOff x="4720061" y="275476"/>
            <a:chExt cx="4596765" cy="6583045"/>
          </a:xfrm>
        </p:grpSpPr>
        <p:sp>
          <p:nvSpPr>
            <p:cNvPr id="17" name="object 11">
              <a:extLst>
                <a:ext uri="{FF2B5EF4-FFF2-40B4-BE49-F238E27FC236}">
                  <a16:creationId xmlns:a16="http://schemas.microsoft.com/office/drawing/2014/main" id="{6F5F0292-C744-7E9D-F0B7-634DC66562A3}"/>
                </a:ext>
              </a:extLst>
            </p:cNvPr>
            <p:cNvSpPr/>
            <p:nvPr/>
          </p:nvSpPr>
          <p:spPr>
            <a:xfrm>
              <a:off x="4732756" y="281838"/>
              <a:ext cx="4571365" cy="157480"/>
            </a:xfrm>
            <a:custGeom>
              <a:avLst/>
              <a:gdLst/>
              <a:ahLst/>
              <a:cxnLst/>
              <a:rect l="l" t="t" r="r" b="b"/>
              <a:pathLst>
                <a:path w="4571365" h="157479">
                  <a:moveTo>
                    <a:pt x="4571352" y="0"/>
                  </a:moveTo>
                  <a:lnTo>
                    <a:pt x="2141436" y="0"/>
                  </a:lnTo>
                  <a:lnTo>
                    <a:pt x="0" y="0"/>
                  </a:lnTo>
                  <a:lnTo>
                    <a:pt x="0" y="156933"/>
                  </a:lnTo>
                  <a:lnTo>
                    <a:pt x="2141436" y="156933"/>
                  </a:lnTo>
                  <a:lnTo>
                    <a:pt x="4571352" y="156933"/>
                  </a:lnTo>
                  <a:lnTo>
                    <a:pt x="4571352" y="0"/>
                  </a:lnTo>
                  <a:close/>
                </a:path>
              </a:pathLst>
            </a:custGeom>
            <a:solidFill>
              <a:srgbClr val="B5F2F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object 12">
              <a:extLst>
                <a:ext uri="{FF2B5EF4-FFF2-40B4-BE49-F238E27FC236}">
                  <a16:creationId xmlns:a16="http://schemas.microsoft.com/office/drawing/2014/main" id="{CEDF02CA-4809-DCD3-2A68-EAFB60605197}"/>
                </a:ext>
              </a:extLst>
            </p:cNvPr>
            <p:cNvSpPr/>
            <p:nvPr/>
          </p:nvSpPr>
          <p:spPr>
            <a:xfrm>
              <a:off x="6867844" y="275476"/>
              <a:ext cx="12700" cy="6583045"/>
            </a:xfrm>
            <a:custGeom>
              <a:avLst/>
              <a:gdLst/>
              <a:ahLst/>
              <a:cxnLst/>
              <a:rect l="l" t="t" r="r" b="b"/>
              <a:pathLst>
                <a:path w="12700" h="6583045">
                  <a:moveTo>
                    <a:pt x="0" y="0"/>
                  </a:moveTo>
                  <a:lnTo>
                    <a:pt x="12700" y="0"/>
                  </a:lnTo>
                  <a:lnTo>
                    <a:pt x="12700" y="6582523"/>
                  </a:lnTo>
                  <a:lnTo>
                    <a:pt x="0" y="6582523"/>
                  </a:lnTo>
                  <a:lnTo>
                    <a:pt x="0"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object 13">
              <a:extLst>
                <a:ext uri="{FF2B5EF4-FFF2-40B4-BE49-F238E27FC236}">
                  <a16:creationId xmlns:a16="http://schemas.microsoft.com/office/drawing/2014/main" id="{68B8EE88-5F14-C6CB-3689-3DFD2F25F83B}"/>
                </a:ext>
              </a:extLst>
            </p:cNvPr>
            <p:cNvSpPr/>
            <p:nvPr/>
          </p:nvSpPr>
          <p:spPr>
            <a:xfrm>
              <a:off x="4726411" y="438768"/>
              <a:ext cx="4584065" cy="6278245"/>
            </a:xfrm>
            <a:custGeom>
              <a:avLst/>
              <a:gdLst/>
              <a:ahLst/>
              <a:cxnLst/>
              <a:rect l="l" t="t" r="r" b="b"/>
              <a:pathLst>
                <a:path w="4584065" h="6278245">
                  <a:moveTo>
                    <a:pt x="0" y="0"/>
                  </a:moveTo>
                  <a:lnTo>
                    <a:pt x="4584048" y="0"/>
                  </a:lnTo>
                </a:path>
                <a:path w="4584065" h="6278245">
                  <a:moveTo>
                    <a:pt x="0" y="156942"/>
                  </a:moveTo>
                  <a:lnTo>
                    <a:pt x="4584048" y="156942"/>
                  </a:lnTo>
                </a:path>
                <a:path w="4584065" h="6278245">
                  <a:moveTo>
                    <a:pt x="0" y="313884"/>
                  </a:moveTo>
                  <a:lnTo>
                    <a:pt x="4584048" y="313884"/>
                  </a:lnTo>
                </a:path>
                <a:path w="4584065" h="6278245">
                  <a:moveTo>
                    <a:pt x="0" y="470826"/>
                  </a:moveTo>
                  <a:lnTo>
                    <a:pt x="4584048" y="470826"/>
                  </a:lnTo>
                </a:path>
                <a:path w="4584065" h="6278245">
                  <a:moveTo>
                    <a:pt x="0" y="627768"/>
                  </a:moveTo>
                  <a:lnTo>
                    <a:pt x="4584048" y="627768"/>
                  </a:lnTo>
                </a:path>
                <a:path w="4584065" h="6278245">
                  <a:moveTo>
                    <a:pt x="0" y="784710"/>
                  </a:moveTo>
                  <a:lnTo>
                    <a:pt x="4584048" y="784710"/>
                  </a:lnTo>
                </a:path>
                <a:path w="4584065" h="6278245">
                  <a:moveTo>
                    <a:pt x="0" y="941652"/>
                  </a:moveTo>
                  <a:lnTo>
                    <a:pt x="4584048" y="941652"/>
                  </a:lnTo>
                </a:path>
                <a:path w="4584065" h="6278245">
                  <a:moveTo>
                    <a:pt x="0" y="1098594"/>
                  </a:moveTo>
                  <a:lnTo>
                    <a:pt x="4584048" y="1098594"/>
                  </a:lnTo>
                </a:path>
                <a:path w="4584065" h="6278245">
                  <a:moveTo>
                    <a:pt x="0" y="1255536"/>
                  </a:moveTo>
                  <a:lnTo>
                    <a:pt x="4584048" y="1255536"/>
                  </a:lnTo>
                </a:path>
                <a:path w="4584065" h="6278245">
                  <a:moveTo>
                    <a:pt x="0" y="1412478"/>
                  </a:moveTo>
                  <a:lnTo>
                    <a:pt x="4584048" y="1412478"/>
                  </a:lnTo>
                </a:path>
                <a:path w="4584065" h="6278245">
                  <a:moveTo>
                    <a:pt x="0" y="1569420"/>
                  </a:moveTo>
                  <a:lnTo>
                    <a:pt x="4584048" y="1569420"/>
                  </a:lnTo>
                </a:path>
                <a:path w="4584065" h="6278245">
                  <a:moveTo>
                    <a:pt x="0" y="1726362"/>
                  </a:moveTo>
                  <a:lnTo>
                    <a:pt x="4584048" y="1726362"/>
                  </a:lnTo>
                </a:path>
                <a:path w="4584065" h="6278245">
                  <a:moveTo>
                    <a:pt x="0" y="1883304"/>
                  </a:moveTo>
                  <a:lnTo>
                    <a:pt x="4584048" y="1883304"/>
                  </a:lnTo>
                </a:path>
                <a:path w="4584065" h="6278245">
                  <a:moveTo>
                    <a:pt x="0" y="2040246"/>
                  </a:moveTo>
                  <a:lnTo>
                    <a:pt x="4584048" y="2040246"/>
                  </a:lnTo>
                </a:path>
                <a:path w="4584065" h="6278245">
                  <a:moveTo>
                    <a:pt x="0" y="2197188"/>
                  </a:moveTo>
                  <a:lnTo>
                    <a:pt x="4584048" y="2197188"/>
                  </a:lnTo>
                </a:path>
                <a:path w="4584065" h="6278245">
                  <a:moveTo>
                    <a:pt x="0" y="2354130"/>
                  </a:moveTo>
                  <a:lnTo>
                    <a:pt x="4584048" y="2354130"/>
                  </a:lnTo>
                </a:path>
                <a:path w="4584065" h="6278245">
                  <a:moveTo>
                    <a:pt x="0" y="2511072"/>
                  </a:moveTo>
                  <a:lnTo>
                    <a:pt x="4584048" y="2511072"/>
                  </a:lnTo>
                </a:path>
                <a:path w="4584065" h="6278245">
                  <a:moveTo>
                    <a:pt x="0" y="2668014"/>
                  </a:moveTo>
                  <a:lnTo>
                    <a:pt x="4584048" y="2668014"/>
                  </a:lnTo>
                </a:path>
                <a:path w="4584065" h="6278245">
                  <a:moveTo>
                    <a:pt x="0" y="2824956"/>
                  </a:moveTo>
                  <a:lnTo>
                    <a:pt x="4584048" y="2824956"/>
                  </a:lnTo>
                </a:path>
                <a:path w="4584065" h="6278245">
                  <a:moveTo>
                    <a:pt x="0" y="2981898"/>
                  </a:moveTo>
                  <a:lnTo>
                    <a:pt x="4584048" y="2981898"/>
                  </a:lnTo>
                </a:path>
                <a:path w="4584065" h="6278245">
                  <a:moveTo>
                    <a:pt x="0" y="3138840"/>
                  </a:moveTo>
                  <a:lnTo>
                    <a:pt x="4584048" y="3138840"/>
                  </a:lnTo>
                </a:path>
                <a:path w="4584065" h="6278245">
                  <a:moveTo>
                    <a:pt x="0" y="3295782"/>
                  </a:moveTo>
                  <a:lnTo>
                    <a:pt x="4584048" y="3295782"/>
                  </a:lnTo>
                </a:path>
                <a:path w="4584065" h="6278245">
                  <a:moveTo>
                    <a:pt x="0" y="3452724"/>
                  </a:moveTo>
                  <a:lnTo>
                    <a:pt x="4584048" y="3452724"/>
                  </a:lnTo>
                </a:path>
                <a:path w="4584065" h="6278245">
                  <a:moveTo>
                    <a:pt x="0" y="3609666"/>
                  </a:moveTo>
                  <a:lnTo>
                    <a:pt x="4584048" y="3609666"/>
                  </a:lnTo>
                </a:path>
                <a:path w="4584065" h="6278245">
                  <a:moveTo>
                    <a:pt x="0" y="3766608"/>
                  </a:moveTo>
                  <a:lnTo>
                    <a:pt x="4584048" y="3766608"/>
                  </a:lnTo>
                </a:path>
                <a:path w="4584065" h="6278245">
                  <a:moveTo>
                    <a:pt x="0" y="3923550"/>
                  </a:moveTo>
                  <a:lnTo>
                    <a:pt x="4584048" y="3923550"/>
                  </a:lnTo>
                </a:path>
                <a:path w="4584065" h="6278245">
                  <a:moveTo>
                    <a:pt x="0" y="4080492"/>
                  </a:moveTo>
                  <a:lnTo>
                    <a:pt x="4584048" y="4080492"/>
                  </a:lnTo>
                </a:path>
                <a:path w="4584065" h="6278245">
                  <a:moveTo>
                    <a:pt x="0" y="4237434"/>
                  </a:moveTo>
                  <a:lnTo>
                    <a:pt x="4584048" y="4237434"/>
                  </a:lnTo>
                </a:path>
                <a:path w="4584065" h="6278245">
                  <a:moveTo>
                    <a:pt x="0" y="4394376"/>
                  </a:moveTo>
                  <a:lnTo>
                    <a:pt x="4584048" y="4394376"/>
                  </a:lnTo>
                </a:path>
                <a:path w="4584065" h="6278245">
                  <a:moveTo>
                    <a:pt x="0" y="4551318"/>
                  </a:moveTo>
                  <a:lnTo>
                    <a:pt x="4584048" y="4551318"/>
                  </a:lnTo>
                </a:path>
                <a:path w="4584065" h="6278245">
                  <a:moveTo>
                    <a:pt x="0" y="4708260"/>
                  </a:moveTo>
                  <a:lnTo>
                    <a:pt x="4584048" y="4708260"/>
                  </a:lnTo>
                </a:path>
                <a:path w="4584065" h="6278245">
                  <a:moveTo>
                    <a:pt x="0" y="4865202"/>
                  </a:moveTo>
                  <a:lnTo>
                    <a:pt x="4584048" y="4865202"/>
                  </a:lnTo>
                </a:path>
                <a:path w="4584065" h="6278245">
                  <a:moveTo>
                    <a:pt x="0" y="5022144"/>
                  </a:moveTo>
                  <a:lnTo>
                    <a:pt x="4584048" y="5022144"/>
                  </a:lnTo>
                </a:path>
                <a:path w="4584065" h="6278245">
                  <a:moveTo>
                    <a:pt x="0" y="5179086"/>
                  </a:moveTo>
                  <a:lnTo>
                    <a:pt x="4584048" y="5179086"/>
                  </a:lnTo>
                </a:path>
                <a:path w="4584065" h="6278245">
                  <a:moveTo>
                    <a:pt x="0" y="5336028"/>
                  </a:moveTo>
                  <a:lnTo>
                    <a:pt x="4584048" y="5336028"/>
                  </a:lnTo>
                </a:path>
                <a:path w="4584065" h="6278245">
                  <a:moveTo>
                    <a:pt x="0" y="5492970"/>
                  </a:moveTo>
                  <a:lnTo>
                    <a:pt x="4584048" y="5492970"/>
                  </a:lnTo>
                </a:path>
                <a:path w="4584065" h="6278245">
                  <a:moveTo>
                    <a:pt x="0" y="5649912"/>
                  </a:moveTo>
                  <a:lnTo>
                    <a:pt x="4584048" y="5649912"/>
                  </a:lnTo>
                </a:path>
                <a:path w="4584065" h="6278245">
                  <a:moveTo>
                    <a:pt x="0" y="5806854"/>
                  </a:moveTo>
                  <a:lnTo>
                    <a:pt x="4584048" y="5806854"/>
                  </a:lnTo>
                </a:path>
                <a:path w="4584065" h="6278245">
                  <a:moveTo>
                    <a:pt x="0" y="5963796"/>
                  </a:moveTo>
                  <a:lnTo>
                    <a:pt x="4584048" y="5963796"/>
                  </a:lnTo>
                </a:path>
                <a:path w="4584065" h="6278245">
                  <a:moveTo>
                    <a:pt x="0" y="6120738"/>
                  </a:moveTo>
                  <a:lnTo>
                    <a:pt x="4584048" y="6120738"/>
                  </a:lnTo>
                </a:path>
                <a:path w="4584065" h="6278245">
                  <a:moveTo>
                    <a:pt x="0" y="6277680"/>
                  </a:moveTo>
                  <a:lnTo>
                    <a:pt x="4584048" y="6277680"/>
                  </a:lnTo>
                </a:path>
              </a:pathLst>
            </a:custGeom>
            <a:ln w="127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object 14">
              <a:extLst>
                <a:ext uri="{FF2B5EF4-FFF2-40B4-BE49-F238E27FC236}">
                  <a16:creationId xmlns:a16="http://schemas.microsoft.com/office/drawing/2014/main" id="{944BAE85-EB53-1F82-DE97-22B1C5650481}"/>
                </a:ext>
              </a:extLst>
            </p:cNvPr>
            <p:cNvSpPr/>
            <p:nvPr/>
          </p:nvSpPr>
          <p:spPr>
            <a:xfrm>
              <a:off x="4726406" y="275488"/>
              <a:ext cx="4584065" cy="6583045"/>
            </a:xfrm>
            <a:custGeom>
              <a:avLst/>
              <a:gdLst/>
              <a:ahLst/>
              <a:cxnLst/>
              <a:rect l="l" t="t" r="r" b="b"/>
              <a:pathLst>
                <a:path w="4584065" h="6583045">
                  <a:moveTo>
                    <a:pt x="12700" y="0"/>
                  </a:moveTo>
                  <a:lnTo>
                    <a:pt x="0" y="0"/>
                  </a:lnTo>
                  <a:lnTo>
                    <a:pt x="0" y="6582511"/>
                  </a:lnTo>
                  <a:lnTo>
                    <a:pt x="12700" y="6582511"/>
                  </a:lnTo>
                  <a:lnTo>
                    <a:pt x="12700" y="0"/>
                  </a:lnTo>
                  <a:close/>
                </a:path>
                <a:path w="4584065" h="6583045">
                  <a:moveTo>
                    <a:pt x="4584052" y="0"/>
                  </a:moveTo>
                  <a:lnTo>
                    <a:pt x="4571352" y="0"/>
                  </a:lnTo>
                  <a:lnTo>
                    <a:pt x="4571352" y="6582511"/>
                  </a:lnTo>
                  <a:lnTo>
                    <a:pt x="4584052" y="6582511"/>
                  </a:lnTo>
                  <a:lnTo>
                    <a:pt x="4584052"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object 15">
              <a:extLst>
                <a:ext uri="{FF2B5EF4-FFF2-40B4-BE49-F238E27FC236}">
                  <a16:creationId xmlns:a16="http://schemas.microsoft.com/office/drawing/2014/main" id="{BFA31A35-8E50-7B80-A94D-C4A7EDB8706B}"/>
                </a:ext>
              </a:extLst>
            </p:cNvPr>
            <p:cNvSpPr/>
            <p:nvPr/>
          </p:nvSpPr>
          <p:spPr>
            <a:xfrm>
              <a:off x="4726411" y="281826"/>
              <a:ext cx="4584065" cy="0"/>
            </a:xfrm>
            <a:custGeom>
              <a:avLst/>
              <a:gdLst/>
              <a:ahLst/>
              <a:cxnLst/>
              <a:rect l="l" t="t" r="r" b="b"/>
              <a:pathLst>
                <a:path w="4584065">
                  <a:moveTo>
                    <a:pt x="0" y="0"/>
                  </a:moveTo>
                  <a:lnTo>
                    <a:pt x="4584048" y="0"/>
                  </a:lnTo>
                </a:path>
              </a:pathLst>
            </a:custGeom>
            <a:ln w="127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2" name="object 16">
            <a:extLst>
              <a:ext uri="{FF2B5EF4-FFF2-40B4-BE49-F238E27FC236}">
                <a16:creationId xmlns:a16="http://schemas.microsoft.com/office/drawing/2014/main" id="{F6A046E7-8E90-98B9-C75C-E21BE87DB915}"/>
              </a:ext>
            </a:extLst>
          </p:cNvPr>
          <p:cNvSpPr txBox="1"/>
          <p:nvPr/>
        </p:nvSpPr>
        <p:spPr>
          <a:xfrm>
            <a:off x="5621709" y="274827"/>
            <a:ext cx="364490"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20" normalizeH="0" baseline="0" noProof="0">
                <a:ln>
                  <a:noFill/>
                </a:ln>
                <a:solidFill>
                  <a:sysClr val="windowText" lastClr="000000"/>
                </a:solidFill>
                <a:effectLst/>
                <a:uLnTx/>
                <a:uFillTx/>
                <a:latin typeface="Arial"/>
                <a:cs typeface="Arial"/>
              </a:rPr>
              <a:t>Name</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23" name="object 17">
            <a:extLst>
              <a:ext uri="{FF2B5EF4-FFF2-40B4-BE49-F238E27FC236}">
                <a16:creationId xmlns:a16="http://schemas.microsoft.com/office/drawing/2014/main" id="{1B4FE666-B33C-CB8D-C14D-E583B67F5AAF}"/>
              </a:ext>
            </a:extLst>
          </p:cNvPr>
          <p:cNvSpPr txBox="1"/>
          <p:nvPr/>
        </p:nvSpPr>
        <p:spPr>
          <a:xfrm>
            <a:off x="7759745" y="274827"/>
            <a:ext cx="659765"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10" normalizeH="0" baseline="0" noProof="0">
                <a:ln>
                  <a:noFill/>
                </a:ln>
                <a:solidFill>
                  <a:sysClr val="windowText" lastClr="000000"/>
                </a:solidFill>
                <a:effectLst/>
                <a:uLnTx/>
                <a:uFillTx/>
                <a:latin typeface="Arial"/>
                <a:cs typeface="Arial"/>
              </a:rPr>
              <a:t>Description</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24" name="object 18">
            <a:extLst>
              <a:ext uri="{FF2B5EF4-FFF2-40B4-BE49-F238E27FC236}">
                <a16:creationId xmlns:a16="http://schemas.microsoft.com/office/drawing/2014/main" id="{2AAE32EE-016D-C1C6-0939-748F997B0FE3}"/>
              </a:ext>
            </a:extLst>
          </p:cNvPr>
          <p:cNvSpPr txBox="1"/>
          <p:nvPr/>
        </p:nvSpPr>
        <p:spPr>
          <a:xfrm>
            <a:off x="4724604" y="430276"/>
            <a:ext cx="1044575"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(28)</a:t>
            </a:r>
            <a:r>
              <a:rPr kumimoji="0" sz="1000" b="0" i="0" u="none" strike="noStrike" kern="0" cap="none" spc="25"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201.TA-01A-</a:t>
            </a:r>
            <a:r>
              <a:rPr kumimoji="0" sz="1000" b="0" i="0" u="none" strike="noStrike" kern="0" cap="none" spc="-50" normalizeH="0" baseline="0" noProof="0">
                <a:ln>
                  <a:noFill/>
                </a:ln>
                <a:solidFill>
                  <a:sysClr val="windowText" lastClr="000000"/>
                </a:solidFill>
                <a:effectLst/>
                <a:uLnTx/>
                <a:uFillTx/>
                <a:latin typeface="Arial"/>
                <a:cs typeface="Arial"/>
              </a:rPr>
              <a:t>-</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25" name="object 19">
            <a:extLst>
              <a:ext uri="{FF2B5EF4-FFF2-40B4-BE49-F238E27FC236}">
                <a16:creationId xmlns:a16="http://schemas.microsoft.com/office/drawing/2014/main" id="{F6F1720F-50EC-E94A-0C61-BC9D6872BE02}"/>
              </a:ext>
            </a:extLst>
          </p:cNvPr>
          <p:cNvSpPr txBox="1"/>
          <p:nvPr/>
        </p:nvSpPr>
        <p:spPr>
          <a:xfrm>
            <a:off x="6866036" y="430276"/>
            <a:ext cx="706120"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10" normalizeH="0" baseline="0" noProof="0">
                <a:ln>
                  <a:noFill/>
                </a:ln>
                <a:solidFill>
                  <a:sysClr val="windowText" lastClr="000000"/>
                </a:solidFill>
                <a:effectLst/>
                <a:uLnTx/>
                <a:uFillTx/>
                <a:latin typeface="Arial"/>
                <a:cs typeface="Arial"/>
              </a:rPr>
              <a:t>Vorstgevaar</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26" name="object 20">
            <a:extLst>
              <a:ext uri="{FF2B5EF4-FFF2-40B4-BE49-F238E27FC236}">
                <a16:creationId xmlns:a16="http://schemas.microsoft.com/office/drawing/2014/main" id="{318D6BD2-C6AE-C3D3-36B1-AE9F6BCBF8C3}"/>
              </a:ext>
            </a:extLst>
          </p:cNvPr>
          <p:cNvSpPr txBox="1"/>
          <p:nvPr/>
        </p:nvSpPr>
        <p:spPr>
          <a:xfrm>
            <a:off x="4724604" y="588771"/>
            <a:ext cx="1050925"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(28)</a:t>
            </a:r>
            <a:r>
              <a:rPr kumimoji="0" sz="1000" b="0" i="0" u="none" strike="noStrike" kern="0" cap="none" spc="20"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302.VA-01A-</a:t>
            </a:r>
            <a:r>
              <a:rPr kumimoji="0" sz="1000" b="0" i="0" u="none" strike="noStrike" kern="0" cap="none" spc="-50" normalizeH="0" baseline="0" noProof="0">
                <a:ln>
                  <a:noFill/>
                </a:ln>
                <a:solidFill>
                  <a:sysClr val="windowText" lastClr="000000"/>
                </a:solidFill>
                <a:effectLst/>
                <a:uLnTx/>
                <a:uFillTx/>
                <a:latin typeface="Arial"/>
                <a:cs typeface="Arial"/>
              </a:rPr>
              <a:t>-</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27" name="object 21">
            <a:extLst>
              <a:ext uri="{FF2B5EF4-FFF2-40B4-BE49-F238E27FC236}">
                <a16:creationId xmlns:a16="http://schemas.microsoft.com/office/drawing/2014/main" id="{FB97328C-51E8-401C-843C-8D26B5AF2FAA}"/>
              </a:ext>
            </a:extLst>
          </p:cNvPr>
          <p:cNvSpPr txBox="1"/>
          <p:nvPr/>
        </p:nvSpPr>
        <p:spPr>
          <a:xfrm>
            <a:off x="6866036" y="588771"/>
            <a:ext cx="1304290"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10" normalizeH="0" baseline="0" noProof="0">
                <a:ln>
                  <a:noFill/>
                </a:ln>
                <a:solidFill>
                  <a:sysClr val="windowText" lastClr="000000"/>
                </a:solidFill>
                <a:effectLst/>
                <a:uLnTx/>
                <a:uFillTx/>
                <a:latin typeface="Arial"/>
                <a:cs typeface="Arial"/>
              </a:rPr>
              <a:t>Afzuigventilator</a:t>
            </a:r>
            <a:r>
              <a:rPr kumimoji="0" sz="1000" b="0" i="0" u="none" strike="noStrike" kern="0" cap="none" spc="70"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storing</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28" name="object 22">
            <a:extLst>
              <a:ext uri="{FF2B5EF4-FFF2-40B4-BE49-F238E27FC236}">
                <a16:creationId xmlns:a16="http://schemas.microsoft.com/office/drawing/2014/main" id="{33440B6E-9D20-A8B5-AB0D-1309236A7BB6}"/>
              </a:ext>
            </a:extLst>
          </p:cNvPr>
          <p:cNvSpPr txBox="1"/>
          <p:nvPr/>
        </p:nvSpPr>
        <p:spPr>
          <a:xfrm>
            <a:off x="4724604" y="744219"/>
            <a:ext cx="1044575"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(28)</a:t>
            </a:r>
            <a:r>
              <a:rPr kumimoji="0" sz="1000" b="0" i="0" u="none" strike="noStrike" kern="0" cap="none" spc="30"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201.VT-01A-</a:t>
            </a:r>
            <a:r>
              <a:rPr kumimoji="0" sz="1000" b="0" i="0" u="none" strike="noStrike" kern="0" cap="none" spc="-50" normalizeH="0" baseline="0" noProof="0">
                <a:ln>
                  <a:noFill/>
                </a:ln>
                <a:solidFill>
                  <a:sysClr val="windowText" lastClr="000000"/>
                </a:solidFill>
                <a:effectLst/>
                <a:uLnTx/>
                <a:uFillTx/>
                <a:latin typeface="Arial"/>
                <a:cs typeface="Arial"/>
              </a:rPr>
              <a:t>-</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29" name="object 23">
            <a:extLst>
              <a:ext uri="{FF2B5EF4-FFF2-40B4-BE49-F238E27FC236}">
                <a16:creationId xmlns:a16="http://schemas.microsoft.com/office/drawing/2014/main" id="{92A41223-D522-ADA0-D1D0-70987973E35D}"/>
              </a:ext>
            </a:extLst>
          </p:cNvPr>
          <p:cNvSpPr txBox="1"/>
          <p:nvPr/>
        </p:nvSpPr>
        <p:spPr>
          <a:xfrm>
            <a:off x="6866036" y="744219"/>
            <a:ext cx="1417320"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10" normalizeH="0" baseline="0" noProof="0">
                <a:ln>
                  <a:noFill/>
                </a:ln>
                <a:solidFill>
                  <a:sysClr val="windowText" lastClr="000000"/>
                </a:solidFill>
                <a:effectLst/>
                <a:uLnTx/>
                <a:uFillTx/>
                <a:latin typeface="Arial"/>
                <a:cs typeface="Arial"/>
              </a:rPr>
              <a:t>Toevoerventilator</a:t>
            </a:r>
            <a:r>
              <a:rPr kumimoji="0" sz="1000" b="0" i="0" u="none" strike="noStrike" kern="0" cap="none" spc="70"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storing</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30" name="object 24">
            <a:extLst>
              <a:ext uri="{FF2B5EF4-FFF2-40B4-BE49-F238E27FC236}">
                <a16:creationId xmlns:a16="http://schemas.microsoft.com/office/drawing/2014/main" id="{33DBA756-DA14-CF5F-FBE3-78B0F2CEAF57}"/>
              </a:ext>
            </a:extLst>
          </p:cNvPr>
          <p:cNvSpPr txBox="1"/>
          <p:nvPr/>
        </p:nvSpPr>
        <p:spPr>
          <a:xfrm>
            <a:off x="4724604" y="902715"/>
            <a:ext cx="1059180"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(28)</a:t>
            </a:r>
            <a:r>
              <a:rPr kumimoji="0" sz="1000" b="0" i="0" u="none" strike="noStrike" kern="0" cap="none" spc="25"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201.CP-01A-</a:t>
            </a:r>
            <a:r>
              <a:rPr kumimoji="0" sz="1000" b="0" i="0" u="none" strike="noStrike" kern="0" cap="none" spc="-50" normalizeH="0" baseline="0" noProof="0">
                <a:ln>
                  <a:noFill/>
                </a:ln>
                <a:solidFill>
                  <a:sysClr val="windowText" lastClr="000000"/>
                </a:solidFill>
                <a:effectLst/>
                <a:uLnTx/>
                <a:uFillTx/>
                <a:latin typeface="Arial"/>
                <a:cs typeface="Arial"/>
              </a:rPr>
              <a:t>-</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31" name="object 25">
            <a:extLst>
              <a:ext uri="{FF2B5EF4-FFF2-40B4-BE49-F238E27FC236}">
                <a16:creationId xmlns:a16="http://schemas.microsoft.com/office/drawing/2014/main" id="{605B09A8-EC7C-AC24-2851-7C18B35F61F9}"/>
              </a:ext>
            </a:extLst>
          </p:cNvPr>
          <p:cNvSpPr txBox="1"/>
          <p:nvPr/>
        </p:nvSpPr>
        <p:spPr>
          <a:xfrm>
            <a:off x="6866036" y="902715"/>
            <a:ext cx="1920239"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10" normalizeH="0" baseline="0" noProof="0">
                <a:ln>
                  <a:noFill/>
                </a:ln>
                <a:solidFill>
                  <a:sysClr val="windowText" lastClr="000000"/>
                </a:solidFill>
                <a:effectLst/>
                <a:uLnTx/>
                <a:uFillTx/>
                <a:latin typeface="Arial"/>
                <a:cs typeface="Arial"/>
              </a:rPr>
              <a:t>Circulatiepomp</a:t>
            </a:r>
            <a:r>
              <a:rPr kumimoji="0" sz="1000" b="0" i="0" u="none" strike="noStrike" kern="0" cap="none" spc="10" normalizeH="0" baseline="0" noProof="0">
                <a:ln>
                  <a:noFill/>
                </a:ln>
                <a:solidFill>
                  <a:sysClr val="windowText" lastClr="000000"/>
                </a:solidFill>
                <a:effectLst/>
                <a:uLnTx/>
                <a:uFillTx/>
                <a:latin typeface="Arial"/>
                <a:cs typeface="Arial"/>
              </a:rPr>
              <a:t> </a:t>
            </a:r>
            <a:r>
              <a:rPr kumimoji="0" sz="1000" b="0" i="0" u="none" strike="noStrike" kern="0" cap="none" spc="0" normalizeH="0" baseline="0" noProof="0">
                <a:ln>
                  <a:noFill/>
                </a:ln>
                <a:solidFill>
                  <a:sysClr val="windowText" lastClr="000000"/>
                </a:solidFill>
                <a:effectLst/>
                <a:uLnTx/>
                <a:uFillTx/>
                <a:latin typeface="Arial"/>
                <a:cs typeface="Arial"/>
              </a:rPr>
              <a:t>verwarmer</a:t>
            </a:r>
            <a:r>
              <a:rPr kumimoji="0" sz="1000" b="0" i="0" u="none" strike="noStrike" kern="0" cap="none" spc="25"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storing</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32" name="object 26">
            <a:extLst>
              <a:ext uri="{FF2B5EF4-FFF2-40B4-BE49-F238E27FC236}">
                <a16:creationId xmlns:a16="http://schemas.microsoft.com/office/drawing/2014/main" id="{624E2491-E897-FA92-EF04-5B6CF1386A3D}"/>
              </a:ext>
            </a:extLst>
          </p:cNvPr>
          <p:cNvSpPr txBox="1"/>
          <p:nvPr/>
        </p:nvSpPr>
        <p:spPr>
          <a:xfrm>
            <a:off x="4724604" y="1058163"/>
            <a:ext cx="1123950"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(28)</a:t>
            </a:r>
            <a:r>
              <a:rPr kumimoji="0" sz="1000" b="0" i="0" u="none" strike="noStrike" kern="0" cap="none" spc="40"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201.WW-01A-</a:t>
            </a:r>
            <a:r>
              <a:rPr kumimoji="0" sz="1000" b="0" i="0" u="none" strike="noStrike" kern="0" cap="none" spc="-50" normalizeH="0" baseline="0" noProof="0">
                <a:ln>
                  <a:noFill/>
                </a:ln>
                <a:solidFill>
                  <a:sysClr val="windowText" lastClr="000000"/>
                </a:solidFill>
                <a:effectLst/>
                <a:uLnTx/>
                <a:uFillTx/>
                <a:latin typeface="Arial"/>
                <a:cs typeface="Arial"/>
              </a:rPr>
              <a:t>-</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33" name="object 27">
            <a:extLst>
              <a:ext uri="{FF2B5EF4-FFF2-40B4-BE49-F238E27FC236}">
                <a16:creationId xmlns:a16="http://schemas.microsoft.com/office/drawing/2014/main" id="{B8C47EDC-0246-61CA-1534-E2BF6F5ECD3C}"/>
              </a:ext>
            </a:extLst>
          </p:cNvPr>
          <p:cNvSpPr txBox="1"/>
          <p:nvPr/>
        </p:nvSpPr>
        <p:spPr>
          <a:xfrm>
            <a:off x="6866036" y="1058163"/>
            <a:ext cx="1104265"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Warmtewiel</a:t>
            </a:r>
            <a:r>
              <a:rPr kumimoji="0" sz="1000" b="0" i="0" u="none" strike="noStrike" kern="0" cap="none" spc="-30"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storing</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34" name="object 28">
            <a:extLst>
              <a:ext uri="{FF2B5EF4-FFF2-40B4-BE49-F238E27FC236}">
                <a16:creationId xmlns:a16="http://schemas.microsoft.com/office/drawing/2014/main" id="{00B9E4A5-BF6C-AAF1-C832-82E5CFA5E2AA}"/>
              </a:ext>
            </a:extLst>
          </p:cNvPr>
          <p:cNvSpPr txBox="1"/>
          <p:nvPr/>
        </p:nvSpPr>
        <p:spPr>
          <a:xfrm>
            <a:off x="4724604" y="1216659"/>
            <a:ext cx="1050925"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(28)</a:t>
            </a:r>
            <a:r>
              <a:rPr kumimoji="0" sz="1000" b="0" i="0" u="none" strike="noStrike" kern="0" cap="none" spc="20"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201.VA-01A-</a:t>
            </a:r>
            <a:r>
              <a:rPr kumimoji="0" sz="1000" b="0" i="0" u="none" strike="noStrike" kern="0" cap="none" spc="-50" normalizeH="0" baseline="0" noProof="0">
                <a:ln>
                  <a:noFill/>
                </a:ln>
                <a:solidFill>
                  <a:sysClr val="windowText" lastClr="000000"/>
                </a:solidFill>
                <a:effectLst/>
                <a:uLnTx/>
                <a:uFillTx/>
                <a:latin typeface="Arial"/>
                <a:cs typeface="Arial"/>
              </a:rPr>
              <a:t>-</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35" name="object 29">
            <a:extLst>
              <a:ext uri="{FF2B5EF4-FFF2-40B4-BE49-F238E27FC236}">
                <a16:creationId xmlns:a16="http://schemas.microsoft.com/office/drawing/2014/main" id="{0CCC30DA-FB26-A569-7F7D-3EB211AF3B4C}"/>
              </a:ext>
            </a:extLst>
          </p:cNvPr>
          <p:cNvSpPr txBox="1"/>
          <p:nvPr/>
        </p:nvSpPr>
        <p:spPr>
          <a:xfrm>
            <a:off x="6866036" y="1216659"/>
            <a:ext cx="1318895"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10" normalizeH="0" baseline="0" noProof="0">
                <a:ln>
                  <a:noFill/>
                </a:ln>
                <a:solidFill>
                  <a:sysClr val="windowText" lastClr="000000"/>
                </a:solidFill>
                <a:effectLst/>
                <a:uLnTx/>
                <a:uFillTx/>
                <a:latin typeface="Arial"/>
                <a:cs typeface="Arial"/>
              </a:rPr>
              <a:t>Afvoerventilator</a:t>
            </a:r>
            <a:r>
              <a:rPr kumimoji="0" sz="1000" b="0" i="0" u="none" strike="noStrike" kern="0" cap="none" spc="70"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storing</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36" name="object 30">
            <a:extLst>
              <a:ext uri="{FF2B5EF4-FFF2-40B4-BE49-F238E27FC236}">
                <a16:creationId xmlns:a16="http://schemas.microsoft.com/office/drawing/2014/main" id="{6ED7FA9F-36B9-2EAD-9D5C-C7E073F33C90}"/>
              </a:ext>
            </a:extLst>
          </p:cNvPr>
          <p:cNvSpPr txBox="1"/>
          <p:nvPr/>
        </p:nvSpPr>
        <p:spPr>
          <a:xfrm>
            <a:off x="4724604" y="1372108"/>
            <a:ext cx="1059180"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(28)</a:t>
            </a:r>
            <a:r>
              <a:rPr kumimoji="0" sz="1000" b="0" i="0" u="none" strike="noStrike" kern="0" cap="none" spc="25"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201.CV-02V-</a:t>
            </a:r>
            <a:r>
              <a:rPr kumimoji="0" sz="1000" b="0" i="0" u="none" strike="noStrike" kern="0" cap="none" spc="-50" normalizeH="0" baseline="0" noProof="0">
                <a:ln>
                  <a:noFill/>
                </a:ln>
                <a:solidFill>
                  <a:sysClr val="windowText" lastClr="000000"/>
                </a:solidFill>
                <a:effectLst/>
                <a:uLnTx/>
                <a:uFillTx/>
                <a:latin typeface="Arial"/>
                <a:cs typeface="Arial"/>
              </a:rPr>
              <a:t>-</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37" name="object 31">
            <a:extLst>
              <a:ext uri="{FF2B5EF4-FFF2-40B4-BE49-F238E27FC236}">
                <a16:creationId xmlns:a16="http://schemas.microsoft.com/office/drawing/2014/main" id="{C2DF9ED2-74C6-FF07-FC60-36B04691B110}"/>
              </a:ext>
            </a:extLst>
          </p:cNvPr>
          <p:cNvSpPr txBox="1"/>
          <p:nvPr/>
        </p:nvSpPr>
        <p:spPr>
          <a:xfrm>
            <a:off x="6866036" y="1372108"/>
            <a:ext cx="1177925"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10" normalizeH="0" baseline="0" noProof="0">
                <a:ln>
                  <a:noFill/>
                </a:ln>
                <a:solidFill>
                  <a:sysClr val="windowText" lastClr="000000"/>
                </a:solidFill>
                <a:effectLst/>
                <a:uLnTx/>
                <a:uFillTx/>
                <a:latin typeface="Arial"/>
                <a:cs typeface="Arial"/>
              </a:rPr>
              <a:t>Regelafsluiter</a:t>
            </a:r>
            <a:r>
              <a:rPr kumimoji="0" sz="1000" b="0" i="0" u="none" strike="noStrike" kern="0" cap="none" spc="65"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koeler</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38" name="object 32">
            <a:extLst>
              <a:ext uri="{FF2B5EF4-FFF2-40B4-BE49-F238E27FC236}">
                <a16:creationId xmlns:a16="http://schemas.microsoft.com/office/drawing/2014/main" id="{63E57DFF-547C-F124-C29A-54B76C1EDF67}"/>
              </a:ext>
            </a:extLst>
          </p:cNvPr>
          <p:cNvSpPr txBox="1"/>
          <p:nvPr/>
        </p:nvSpPr>
        <p:spPr>
          <a:xfrm>
            <a:off x="4724604" y="1530603"/>
            <a:ext cx="1059180"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(28)</a:t>
            </a:r>
            <a:r>
              <a:rPr kumimoji="0" sz="1000" b="0" i="0" u="none" strike="noStrike" kern="0" cap="none" spc="25"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201.CV-01V-</a:t>
            </a:r>
            <a:r>
              <a:rPr kumimoji="0" sz="1000" b="0" i="0" u="none" strike="noStrike" kern="0" cap="none" spc="-50" normalizeH="0" baseline="0" noProof="0">
                <a:ln>
                  <a:noFill/>
                </a:ln>
                <a:solidFill>
                  <a:sysClr val="windowText" lastClr="000000"/>
                </a:solidFill>
                <a:effectLst/>
                <a:uLnTx/>
                <a:uFillTx/>
                <a:latin typeface="Arial"/>
                <a:cs typeface="Arial"/>
              </a:rPr>
              <a:t>-</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39" name="object 33">
            <a:extLst>
              <a:ext uri="{FF2B5EF4-FFF2-40B4-BE49-F238E27FC236}">
                <a16:creationId xmlns:a16="http://schemas.microsoft.com/office/drawing/2014/main" id="{6BE91218-D3DD-9C32-26B9-48052DF59D04}"/>
              </a:ext>
            </a:extLst>
          </p:cNvPr>
          <p:cNvSpPr txBox="1"/>
          <p:nvPr/>
        </p:nvSpPr>
        <p:spPr>
          <a:xfrm>
            <a:off x="6866036" y="1530603"/>
            <a:ext cx="1433195"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10" normalizeH="0" baseline="0" noProof="0">
                <a:ln>
                  <a:noFill/>
                </a:ln>
                <a:solidFill>
                  <a:sysClr val="windowText" lastClr="000000"/>
                </a:solidFill>
                <a:effectLst/>
                <a:uLnTx/>
                <a:uFillTx/>
                <a:latin typeface="Arial"/>
                <a:cs typeface="Arial"/>
              </a:rPr>
              <a:t>Regelafsluiter</a:t>
            </a:r>
            <a:r>
              <a:rPr kumimoji="0" sz="1000" b="0" i="0" u="none" strike="noStrike" kern="0" cap="none" spc="65"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verwarmer</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40" name="object 34">
            <a:extLst>
              <a:ext uri="{FF2B5EF4-FFF2-40B4-BE49-F238E27FC236}">
                <a16:creationId xmlns:a16="http://schemas.microsoft.com/office/drawing/2014/main" id="{8240B3B2-04EE-0861-DBC4-ED80709290EE}"/>
              </a:ext>
            </a:extLst>
          </p:cNvPr>
          <p:cNvSpPr txBox="1"/>
          <p:nvPr/>
        </p:nvSpPr>
        <p:spPr>
          <a:xfrm>
            <a:off x="4724604" y="1686052"/>
            <a:ext cx="1044575"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(28)</a:t>
            </a:r>
            <a:r>
              <a:rPr kumimoji="0" sz="1000" b="0" i="0" u="none" strike="noStrike" kern="0" cap="none" spc="30"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201.VT-01B-</a:t>
            </a:r>
            <a:r>
              <a:rPr kumimoji="0" sz="1000" b="0" i="0" u="none" strike="noStrike" kern="0" cap="none" spc="-50" normalizeH="0" baseline="0" noProof="0">
                <a:ln>
                  <a:noFill/>
                </a:ln>
                <a:solidFill>
                  <a:sysClr val="windowText" lastClr="000000"/>
                </a:solidFill>
                <a:effectLst/>
                <a:uLnTx/>
                <a:uFillTx/>
                <a:latin typeface="Arial"/>
                <a:cs typeface="Arial"/>
              </a:rPr>
              <a:t>-</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41" name="object 35">
            <a:extLst>
              <a:ext uri="{FF2B5EF4-FFF2-40B4-BE49-F238E27FC236}">
                <a16:creationId xmlns:a16="http://schemas.microsoft.com/office/drawing/2014/main" id="{71DE85DE-FA4F-934A-47BC-1DE14ECCE56B}"/>
              </a:ext>
            </a:extLst>
          </p:cNvPr>
          <p:cNvSpPr txBox="1"/>
          <p:nvPr/>
        </p:nvSpPr>
        <p:spPr>
          <a:xfrm>
            <a:off x="6866036" y="1686052"/>
            <a:ext cx="1381760"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10" normalizeH="0" baseline="0" noProof="0">
                <a:ln>
                  <a:noFill/>
                </a:ln>
                <a:solidFill>
                  <a:sysClr val="windowText" lastClr="000000"/>
                </a:solidFill>
                <a:effectLst/>
                <a:uLnTx/>
                <a:uFillTx/>
                <a:latin typeface="Arial"/>
                <a:cs typeface="Arial"/>
              </a:rPr>
              <a:t>Toevoerventilator</a:t>
            </a:r>
            <a:r>
              <a:rPr kumimoji="0" sz="1000" b="0" i="0" u="none" strike="noStrike" kern="0" cap="none" spc="70"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bedrijf</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42" name="object 36">
            <a:extLst>
              <a:ext uri="{FF2B5EF4-FFF2-40B4-BE49-F238E27FC236}">
                <a16:creationId xmlns:a16="http://schemas.microsoft.com/office/drawing/2014/main" id="{9913A8C0-756B-CDE4-F288-72CB08ADB77E}"/>
              </a:ext>
            </a:extLst>
          </p:cNvPr>
          <p:cNvSpPr txBox="1"/>
          <p:nvPr/>
        </p:nvSpPr>
        <p:spPr>
          <a:xfrm>
            <a:off x="4724604" y="1844547"/>
            <a:ext cx="1060450"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(28)</a:t>
            </a:r>
            <a:r>
              <a:rPr kumimoji="0" sz="1000" b="0" i="0" u="none" strike="noStrike" kern="0" cap="none" spc="40"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302.FT-01M-</a:t>
            </a:r>
            <a:r>
              <a:rPr kumimoji="0" sz="1000" b="0" i="0" u="none" strike="noStrike" kern="0" cap="none" spc="-50" normalizeH="0" baseline="0" noProof="0">
                <a:ln>
                  <a:noFill/>
                </a:ln>
                <a:solidFill>
                  <a:sysClr val="windowText" lastClr="000000"/>
                </a:solidFill>
                <a:effectLst/>
                <a:uLnTx/>
                <a:uFillTx/>
                <a:latin typeface="Arial"/>
                <a:cs typeface="Arial"/>
              </a:rPr>
              <a:t>-</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43" name="object 37">
            <a:extLst>
              <a:ext uri="{FF2B5EF4-FFF2-40B4-BE49-F238E27FC236}">
                <a16:creationId xmlns:a16="http://schemas.microsoft.com/office/drawing/2014/main" id="{DADB070E-0BA0-79B4-2202-1149C4010F61}"/>
              </a:ext>
            </a:extLst>
          </p:cNvPr>
          <p:cNvSpPr txBox="1"/>
          <p:nvPr/>
        </p:nvSpPr>
        <p:spPr>
          <a:xfrm>
            <a:off x="6866036" y="1844547"/>
            <a:ext cx="1017269"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Flowmeting</a:t>
            </a:r>
            <a:r>
              <a:rPr kumimoji="0" sz="1000" b="0" i="0" u="none" strike="noStrike" kern="0" cap="none" spc="-55" normalizeH="0" baseline="0" noProof="0">
                <a:ln>
                  <a:noFill/>
                </a:ln>
                <a:solidFill>
                  <a:sysClr val="windowText" lastClr="000000"/>
                </a:solidFill>
                <a:effectLst/>
                <a:uLnTx/>
                <a:uFillTx/>
                <a:latin typeface="Arial"/>
                <a:cs typeface="Arial"/>
              </a:rPr>
              <a:t> </a:t>
            </a:r>
            <a:r>
              <a:rPr kumimoji="0" sz="1000" b="0" i="0" u="none" strike="noStrike" kern="0" cap="none" spc="-20" normalizeH="0" baseline="0" noProof="0">
                <a:ln>
                  <a:noFill/>
                </a:ln>
                <a:solidFill>
                  <a:sysClr val="windowText" lastClr="000000"/>
                </a:solidFill>
                <a:effectLst/>
                <a:uLnTx/>
                <a:uFillTx/>
                <a:latin typeface="Arial"/>
                <a:cs typeface="Arial"/>
              </a:rPr>
              <a:t>LBK2</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44" name="object 38">
            <a:extLst>
              <a:ext uri="{FF2B5EF4-FFF2-40B4-BE49-F238E27FC236}">
                <a16:creationId xmlns:a16="http://schemas.microsoft.com/office/drawing/2014/main" id="{214B7781-56FF-FAF9-9B40-61BF5CFE3DFB}"/>
              </a:ext>
            </a:extLst>
          </p:cNvPr>
          <p:cNvSpPr txBox="1"/>
          <p:nvPr/>
        </p:nvSpPr>
        <p:spPr>
          <a:xfrm>
            <a:off x="4724604" y="1999996"/>
            <a:ext cx="1066800"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(28)</a:t>
            </a:r>
            <a:r>
              <a:rPr kumimoji="0" sz="1000" b="0" i="0" u="none" strike="noStrike" kern="0" cap="none" spc="35"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302.PT-01M-</a:t>
            </a:r>
            <a:r>
              <a:rPr kumimoji="0" sz="1000" b="0" i="0" u="none" strike="noStrike" kern="0" cap="none" spc="-50" normalizeH="0" baseline="0" noProof="0">
                <a:ln>
                  <a:noFill/>
                </a:ln>
                <a:solidFill>
                  <a:sysClr val="windowText" lastClr="000000"/>
                </a:solidFill>
                <a:effectLst/>
                <a:uLnTx/>
                <a:uFillTx/>
                <a:latin typeface="Arial"/>
                <a:cs typeface="Arial"/>
              </a:rPr>
              <a:t>-</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45" name="object 39">
            <a:extLst>
              <a:ext uri="{FF2B5EF4-FFF2-40B4-BE49-F238E27FC236}">
                <a16:creationId xmlns:a16="http://schemas.microsoft.com/office/drawing/2014/main" id="{20813126-0AA0-1601-3A87-4E6079B73C84}"/>
              </a:ext>
            </a:extLst>
          </p:cNvPr>
          <p:cNvSpPr txBox="1"/>
          <p:nvPr/>
        </p:nvSpPr>
        <p:spPr>
          <a:xfrm>
            <a:off x="6866036" y="1999996"/>
            <a:ext cx="1120775"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10" normalizeH="0" baseline="0" noProof="0">
                <a:ln>
                  <a:noFill/>
                </a:ln>
                <a:solidFill>
                  <a:sysClr val="windowText" lastClr="000000"/>
                </a:solidFill>
                <a:effectLst/>
                <a:uLnTx/>
                <a:uFillTx/>
                <a:latin typeface="Arial"/>
                <a:cs typeface="Arial"/>
              </a:rPr>
              <a:t>Afzuigdrukopnemer</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46" name="object 40">
            <a:extLst>
              <a:ext uri="{FF2B5EF4-FFF2-40B4-BE49-F238E27FC236}">
                <a16:creationId xmlns:a16="http://schemas.microsoft.com/office/drawing/2014/main" id="{31FB2B6F-10C2-FCC6-71F8-30E66228E674}"/>
              </a:ext>
            </a:extLst>
          </p:cNvPr>
          <p:cNvSpPr txBox="1"/>
          <p:nvPr/>
        </p:nvSpPr>
        <p:spPr>
          <a:xfrm>
            <a:off x="4724604" y="2158491"/>
            <a:ext cx="1060450"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(28)</a:t>
            </a:r>
            <a:r>
              <a:rPr kumimoji="0" sz="1000" b="0" i="0" u="none" strike="noStrike" kern="0" cap="none" spc="40"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201.TT-02M-</a:t>
            </a:r>
            <a:r>
              <a:rPr kumimoji="0" sz="1000" b="0" i="0" u="none" strike="noStrike" kern="0" cap="none" spc="-50" normalizeH="0" baseline="0" noProof="0">
                <a:ln>
                  <a:noFill/>
                </a:ln>
                <a:solidFill>
                  <a:sysClr val="windowText" lastClr="000000"/>
                </a:solidFill>
                <a:effectLst/>
                <a:uLnTx/>
                <a:uFillTx/>
                <a:latin typeface="Arial"/>
                <a:cs typeface="Arial"/>
              </a:rPr>
              <a:t>-</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47" name="object 41">
            <a:extLst>
              <a:ext uri="{FF2B5EF4-FFF2-40B4-BE49-F238E27FC236}">
                <a16:creationId xmlns:a16="http://schemas.microsoft.com/office/drawing/2014/main" id="{6FE103A0-83E3-B4FF-99F9-38B5AFEC7863}"/>
              </a:ext>
            </a:extLst>
          </p:cNvPr>
          <p:cNvSpPr txBox="1"/>
          <p:nvPr/>
        </p:nvSpPr>
        <p:spPr>
          <a:xfrm>
            <a:off x="6866036" y="2158491"/>
            <a:ext cx="1085850"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10" normalizeH="0" baseline="0" noProof="0">
                <a:ln>
                  <a:noFill/>
                </a:ln>
                <a:solidFill>
                  <a:sysClr val="windowText" lastClr="000000"/>
                </a:solidFill>
                <a:effectLst/>
                <a:uLnTx/>
                <a:uFillTx/>
                <a:latin typeface="Arial"/>
                <a:cs typeface="Arial"/>
              </a:rPr>
              <a:t>Retourtemperatuur</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48" name="object 42">
            <a:extLst>
              <a:ext uri="{FF2B5EF4-FFF2-40B4-BE49-F238E27FC236}">
                <a16:creationId xmlns:a16="http://schemas.microsoft.com/office/drawing/2014/main" id="{C6A66B7B-E470-82A3-2534-708178734906}"/>
              </a:ext>
            </a:extLst>
          </p:cNvPr>
          <p:cNvSpPr txBox="1"/>
          <p:nvPr/>
        </p:nvSpPr>
        <p:spPr>
          <a:xfrm>
            <a:off x="4724604" y="2313940"/>
            <a:ext cx="1066800"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(28)</a:t>
            </a:r>
            <a:r>
              <a:rPr kumimoji="0" sz="1000" b="0" i="0" u="none" strike="noStrike" kern="0" cap="none" spc="35"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201.PT-01M-</a:t>
            </a:r>
            <a:r>
              <a:rPr kumimoji="0" sz="1000" b="0" i="0" u="none" strike="noStrike" kern="0" cap="none" spc="-50" normalizeH="0" baseline="0" noProof="0">
                <a:ln>
                  <a:noFill/>
                </a:ln>
                <a:solidFill>
                  <a:sysClr val="windowText" lastClr="000000"/>
                </a:solidFill>
                <a:effectLst/>
                <a:uLnTx/>
                <a:uFillTx/>
                <a:latin typeface="Arial"/>
                <a:cs typeface="Arial"/>
              </a:rPr>
              <a:t>-</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49" name="object 43">
            <a:extLst>
              <a:ext uri="{FF2B5EF4-FFF2-40B4-BE49-F238E27FC236}">
                <a16:creationId xmlns:a16="http://schemas.microsoft.com/office/drawing/2014/main" id="{7E88AA8F-97E0-F3C7-3DBE-7BC77FBC3B08}"/>
              </a:ext>
            </a:extLst>
          </p:cNvPr>
          <p:cNvSpPr txBox="1"/>
          <p:nvPr/>
        </p:nvSpPr>
        <p:spPr>
          <a:xfrm>
            <a:off x="6866036" y="2313940"/>
            <a:ext cx="1176020"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10" normalizeH="0" baseline="0" noProof="0">
                <a:ln>
                  <a:noFill/>
                </a:ln>
                <a:solidFill>
                  <a:sysClr val="windowText" lastClr="000000"/>
                </a:solidFill>
                <a:effectLst/>
                <a:uLnTx/>
                <a:uFillTx/>
                <a:latin typeface="Arial"/>
                <a:cs typeface="Arial"/>
              </a:rPr>
              <a:t>Inblaasdrukopnemer</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50" name="object 44">
            <a:extLst>
              <a:ext uri="{FF2B5EF4-FFF2-40B4-BE49-F238E27FC236}">
                <a16:creationId xmlns:a16="http://schemas.microsoft.com/office/drawing/2014/main" id="{9C9384E1-7FAB-F3E3-4792-AE2A8E71A69E}"/>
              </a:ext>
            </a:extLst>
          </p:cNvPr>
          <p:cNvSpPr txBox="1"/>
          <p:nvPr/>
        </p:nvSpPr>
        <p:spPr>
          <a:xfrm>
            <a:off x="4724604" y="2469388"/>
            <a:ext cx="1060450"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(28)</a:t>
            </a:r>
            <a:r>
              <a:rPr kumimoji="0" sz="1000" b="0" i="0" u="none" strike="noStrike" kern="0" cap="none" spc="40"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201.TT-01M-</a:t>
            </a:r>
            <a:r>
              <a:rPr kumimoji="0" sz="1000" b="0" i="0" u="none" strike="noStrike" kern="0" cap="none" spc="-50" normalizeH="0" baseline="0" noProof="0">
                <a:ln>
                  <a:noFill/>
                </a:ln>
                <a:solidFill>
                  <a:sysClr val="windowText" lastClr="000000"/>
                </a:solidFill>
                <a:effectLst/>
                <a:uLnTx/>
                <a:uFillTx/>
                <a:latin typeface="Arial"/>
                <a:cs typeface="Arial"/>
              </a:rPr>
              <a:t>-</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51" name="object 45">
            <a:extLst>
              <a:ext uri="{FF2B5EF4-FFF2-40B4-BE49-F238E27FC236}">
                <a16:creationId xmlns:a16="http://schemas.microsoft.com/office/drawing/2014/main" id="{60BE30C9-DAED-F8AB-8050-9C10F2338ACC}"/>
              </a:ext>
            </a:extLst>
          </p:cNvPr>
          <p:cNvSpPr txBox="1"/>
          <p:nvPr/>
        </p:nvSpPr>
        <p:spPr>
          <a:xfrm>
            <a:off x="6866036" y="2469388"/>
            <a:ext cx="1112520"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10" normalizeH="0" baseline="0" noProof="0">
                <a:ln>
                  <a:noFill/>
                </a:ln>
                <a:solidFill>
                  <a:sysClr val="windowText" lastClr="000000"/>
                </a:solidFill>
                <a:effectLst/>
                <a:uLnTx/>
                <a:uFillTx/>
                <a:latin typeface="Arial"/>
                <a:cs typeface="Arial"/>
              </a:rPr>
              <a:t>Inblaastemperatuur</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52" name="object 46">
            <a:extLst>
              <a:ext uri="{FF2B5EF4-FFF2-40B4-BE49-F238E27FC236}">
                <a16:creationId xmlns:a16="http://schemas.microsoft.com/office/drawing/2014/main" id="{32F6D999-8107-4D06-15BA-6A7D30243386}"/>
              </a:ext>
            </a:extLst>
          </p:cNvPr>
          <p:cNvSpPr txBox="1"/>
          <p:nvPr/>
        </p:nvSpPr>
        <p:spPr>
          <a:xfrm>
            <a:off x="4724604" y="2627884"/>
            <a:ext cx="1066800"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(28)</a:t>
            </a:r>
            <a:r>
              <a:rPr kumimoji="0" sz="1000" b="0" i="0" u="none" strike="noStrike" kern="0" cap="none" spc="35"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201.PT-01M-</a:t>
            </a:r>
            <a:r>
              <a:rPr kumimoji="0" sz="1000" b="0" i="0" u="none" strike="noStrike" kern="0" cap="none" spc="-50" normalizeH="0" baseline="0" noProof="0">
                <a:ln>
                  <a:noFill/>
                </a:ln>
                <a:solidFill>
                  <a:sysClr val="windowText" lastClr="000000"/>
                </a:solidFill>
                <a:effectLst/>
                <a:uLnTx/>
                <a:uFillTx/>
                <a:latin typeface="Arial"/>
                <a:cs typeface="Arial"/>
              </a:rPr>
              <a:t>-</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53" name="object 47">
            <a:extLst>
              <a:ext uri="{FF2B5EF4-FFF2-40B4-BE49-F238E27FC236}">
                <a16:creationId xmlns:a16="http://schemas.microsoft.com/office/drawing/2014/main" id="{54C9DA38-A64D-2655-1D0D-6DBF9E047588}"/>
              </a:ext>
            </a:extLst>
          </p:cNvPr>
          <p:cNvSpPr txBox="1"/>
          <p:nvPr/>
        </p:nvSpPr>
        <p:spPr>
          <a:xfrm>
            <a:off x="6866036" y="2627884"/>
            <a:ext cx="1120775"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10" normalizeH="0" baseline="0" noProof="0">
                <a:ln>
                  <a:noFill/>
                </a:ln>
                <a:solidFill>
                  <a:sysClr val="windowText" lastClr="000000"/>
                </a:solidFill>
                <a:effectLst/>
                <a:uLnTx/>
                <a:uFillTx/>
                <a:latin typeface="Arial"/>
                <a:cs typeface="Arial"/>
              </a:rPr>
              <a:t>Afzuigdrukopnemer</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54" name="object 48">
            <a:extLst>
              <a:ext uri="{FF2B5EF4-FFF2-40B4-BE49-F238E27FC236}">
                <a16:creationId xmlns:a16="http://schemas.microsoft.com/office/drawing/2014/main" id="{AA209550-0022-4C60-8E54-2F9E5AFC5E09}"/>
              </a:ext>
            </a:extLst>
          </p:cNvPr>
          <p:cNvSpPr txBox="1"/>
          <p:nvPr/>
        </p:nvSpPr>
        <p:spPr>
          <a:xfrm>
            <a:off x="4724604" y="2783332"/>
            <a:ext cx="1089025"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(28)</a:t>
            </a:r>
            <a:r>
              <a:rPr kumimoji="0" sz="1000" b="0" i="0" u="none" strike="noStrike" kern="0" cap="none" spc="40"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201.MT-01M-</a:t>
            </a:r>
            <a:r>
              <a:rPr kumimoji="0" sz="1000" b="0" i="0" u="none" strike="noStrike" kern="0" cap="none" spc="-50" normalizeH="0" baseline="0" noProof="0">
                <a:ln>
                  <a:noFill/>
                </a:ln>
                <a:solidFill>
                  <a:sysClr val="windowText" lastClr="000000"/>
                </a:solidFill>
                <a:effectLst/>
                <a:uLnTx/>
                <a:uFillTx/>
                <a:latin typeface="Arial"/>
                <a:cs typeface="Arial"/>
              </a:rPr>
              <a:t>-</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56" name="object 49">
            <a:extLst>
              <a:ext uri="{FF2B5EF4-FFF2-40B4-BE49-F238E27FC236}">
                <a16:creationId xmlns:a16="http://schemas.microsoft.com/office/drawing/2014/main" id="{C9754A11-50AC-5B5F-B5CD-80BD7B2C451E}"/>
              </a:ext>
            </a:extLst>
          </p:cNvPr>
          <p:cNvSpPr txBox="1"/>
          <p:nvPr/>
        </p:nvSpPr>
        <p:spPr>
          <a:xfrm>
            <a:off x="6866036" y="2783332"/>
            <a:ext cx="734060"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10" normalizeH="0" baseline="0" noProof="0">
                <a:ln>
                  <a:noFill/>
                </a:ln>
                <a:solidFill>
                  <a:sysClr val="windowText" lastClr="000000"/>
                </a:solidFill>
                <a:effectLst/>
                <a:uLnTx/>
                <a:uFillTx/>
                <a:latin typeface="Arial"/>
                <a:cs typeface="Arial"/>
              </a:rPr>
              <a:t>Inblaasvocht</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57" name="object 50">
            <a:extLst>
              <a:ext uri="{FF2B5EF4-FFF2-40B4-BE49-F238E27FC236}">
                <a16:creationId xmlns:a16="http://schemas.microsoft.com/office/drawing/2014/main" id="{BC161AD4-6072-B33A-A51D-0E9DD831D29C}"/>
              </a:ext>
            </a:extLst>
          </p:cNvPr>
          <p:cNvSpPr txBox="1"/>
          <p:nvPr/>
        </p:nvSpPr>
        <p:spPr>
          <a:xfrm>
            <a:off x="4724604" y="2941828"/>
            <a:ext cx="1050925"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(28)</a:t>
            </a:r>
            <a:r>
              <a:rPr kumimoji="0" sz="1000" b="0" i="0" u="none" strike="noStrike" kern="0" cap="none" spc="20"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302.VA-01B-</a:t>
            </a:r>
            <a:r>
              <a:rPr kumimoji="0" sz="1000" b="0" i="0" u="none" strike="noStrike" kern="0" cap="none" spc="-50" normalizeH="0" baseline="0" noProof="0">
                <a:ln>
                  <a:noFill/>
                </a:ln>
                <a:solidFill>
                  <a:sysClr val="windowText" lastClr="000000"/>
                </a:solidFill>
                <a:effectLst/>
                <a:uLnTx/>
                <a:uFillTx/>
                <a:latin typeface="Arial"/>
                <a:cs typeface="Arial"/>
              </a:rPr>
              <a:t>-</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58" name="object 51">
            <a:extLst>
              <a:ext uri="{FF2B5EF4-FFF2-40B4-BE49-F238E27FC236}">
                <a16:creationId xmlns:a16="http://schemas.microsoft.com/office/drawing/2014/main" id="{06309B93-3CA6-0061-3537-4BAB0934020F}"/>
              </a:ext>
            </a:extLst>
          </p:cNvPr>
          <p:cNvSpPr txBox="1"/>
          <p:nvPr/>
        </p:nvSpPr>
        <p:spPr>
          <a:xfrm>
            <a:off x="6866036" y="2941828"/>
            <a:ext cx="1268730"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10" normalizeH="0" baseline="0" noProof="0">
                <a:ln>
                  <a:noFill/>
                </a:ln>
                <a:solidFill>
                  <a:sysClr val="windowText" lastClr="000000"/>
                </a:solidFill>
                <a:effectLst/>
                <a:uLnTx/>
                <a:uFillTx/>
                <a:latin typeface="Arial"/>
                <a:cs typeface="Arial"/>
              </a:rPr>
              <a:t>Afzuigventilator</a:t>
            </a:r>
            <a:r>
              <a:rPr kumimoji="0" sz="1000" b="0" i="0" u="none" strike="noStrike" kern="0" cap="none" spc="70"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bedrijf</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59" name="object 52">
            <a:extLst>
              <a:ext uri="{FF2B5EF4-FFF2-40B4-BE49-F238E27FC236}">
                <a16:creationId xmlns:a16="http://schemas.microsoft.com/office/drawing/2014/main" id="{844B435D-0ED6-77CC-90D8-0751CC737123}"/>
              </a:ext>
            </a:extLst>
          </p:cNvPr>
          <p:cNvSpPr txBox="1"/>
          <p:nvPr/>
        </p:nvSpPr>
        <p:spPr>
          <a:xfrm>
            <a:off x="4724604" y="3097276"/>
            <a:ext cx="1144270"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(28)</a:t>
            </a:r>
            <a:r>
              <a:rPr kumimoji="0" sz="1000" b="0" i="0" u="none" strike="noStrike" kern="0" cap="none" spc="10"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201.CD-</a:t>
            </a:r>
            <a:r>
              <a:rPr kumimoji="0" sz="1000" b="0" i="0" u="none" strike="noStrike" kern="0" cap="none" spc="-20" normalizeH="0" baseline="0" noProof="0">
                <a:ln>
                  <a:noFill/>
                </a:ln>
                <a:solidFill>
                  <a:sysClr val="windowText" lastClr="000000"/>
                </a:solidFill>
                <a:effectLst/>
                <a:uLnTx/>
                <a:uFillTx/>
                <a:latin typeface="Arial"/>
                <a:cs typeface="Arial"/>
              </a:rPr>
              <a:t>02SW-</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60" name="object 53">
            <a:extLst>
              <a:ext uri="{FF2B5EF4-FFF2-40B4-BE49-F238E27FC236}">
                <a16:creationId xmlns:a16="http://schemas.microsoft.com/office/drawing/2014/main" id="{8F4134B9-847A-3E54-C447-7D497AB7C9FD}"/>
              </a:ext>
            </a:extLst>
          </p:cNvPr>
          <p:cNvSpPr txBox="1"/>
          <p:nvPr/>
        </p:nvSpPr>
        <p:spPr>
          <a:xfrm>
            <a:off x="6866036" y="3097276"/>
            <a:ext cx="1543685"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10" normalizeH="0" baseline="0" noProof="0">
                <a:ln>
                  <a:noFill/>
                </a:ln>
                <a:solidFill>
                  <a:sysClr val="windowText" lastClr="000000"/>
                </a:solidFill>
                <a:effectLst/>
                <a:uLnTx/>
                <a:uFillTx/>
                <a:latin typeface="Arial"/>
                <a:cs typeface="Arial"/>
              </a:rPr>
              <a:t>Afblaasluchtklep</a:t>
            </a:r>
            <a:r>
              <a:rPr kumimoji="0" sz="1000" b="0" i="0" u="none" strike="noStrike" kern="0" cap="none" spc="20" normalizeH="0" baseline="0" noProof="0">
                <a:ln>
                  <a:noFill/>
                </a:ln>
                <a:solidFill>
                  <a:sysClr val="windowText" lastClr="000000"/>
                </a:solidFill>
                <a:effectLst/>
                <a:uLnTx/>
                <a:uFillTx/>
                <a:latin typeface="Arial"/>
                <a:cs typeface="Arial"/>
              </a:rPr>
              <a:t> </a:t>
            </a:r>
            <a:r>
              <a:rPr kumimoji="0" sz="1000" b="0" i="0" u="none" strike="noStrike" kern="0" cap="none" spc="0" normalizeH="0" baseline="0" noProof="0">
                <a:ln>
                  <a:noFill/>
                </a:ln>
                <a:solidFill>
                  <a:sysClr val="windowText" lastClr="000000"/>
                </a:solidFill>
                <a:effectLst/>
                <a:uLnTx/>
                <a:uFillTx/>
                <a:latin typeface="Arial"/>
                <a:cs typeface="Arial"/>
              </a:rPr>
              <a:t>west</a:t>
            </a:r>
            <a:r>
              <a:rPr kumimoji="0" sz="1000" b="0" i="0" u="none" strike="noStrike" kern="0" cap="none" spc="20"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vrijg.</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61" name="object 54">
            <a:extLst>
              <a:ext uri="{FF2B5EF4-FFF2-40B4-BE49-F238E27FC236}">
                <a16:creationId xmlns:a16="http://schemas.microsoft.com/office/drawing/2014/main" id="{4B89829F-2C54-4DF7-1D69-488EFAF47F15}"/>
              </a:ext>
            </a:extLst>
          </p:cNvPr>
          <p:cNvSpPr txBox="1"/>
          <p:nvPr/>
        </p:nvSpPr>
        <p:spPr>
          <a:xfrm>
            <a:off x="4724604" y="3255771"/>
            <a:ext cx="1122045"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(28)</a:t>
            </a:r>
            <a:r>
              <a:rPr kumimoji="0" sz="1000" b="0" i="0" u="none" strike="noStrike" kern="0" cap="none" spc="10"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201.CD-</a:t>
            </a:r>
            <a:r>
              <a:rPr kumimoji="0" sz="1000" b="0" i="0" u="none" strike="noStrike" kern="0" cap="none" spc="-20" normalizeH="0" baseline="0" noProof="0">
                <a:ln>
                  <a:noFill/>
                </a:ln>
                <a:solidFill>
                  <a:sysClr val="windowText" lastClr="000000"/>
                </a:solidFill>
                <a:effectLst/>
                <a:uLnTx/>
                <a:uFillTx/>
                <a:latin typeface="Arial"/>
                <a:cs typeface="Arial"/>
              </a:rPr>
              <a:t>02SO-</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62" name="object 55">
            <a:extLst>
              <a:ext uri="{FF2B5EF4-FFF2-40B4-BE49-F238E27FC236}">
                <a16:creationId xmlns:a16="http://schemas.microsoft.com/office/drawing/2014/main" id="{024CBBA1-12D1-ADCE-A44B-E3C599278B72}"/>
              </a:ext>
            </a:extLst>
          </p:cNvPr>
          <p:cNvSpPr txBox="1"/>
          <p:nvPr/>
        </p:nvSpPr>
        <p:spPr>
          <a:xfrm>
            <a:off x="6866036" y="3255771"/>
            <a:ext cx="1521460"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10" normalizeH="0" baseline="0" noProof="0">
                <a:ln>
                  <a:noFill/>
                </a:ln>
                <a:solidFill>
                  <a:sysClr val="windowText" lastClr="000000"/>
                </a:solidFill>
                <a:effectLst/>
                <a:uLnTx/>
                <a:uFillTx/>
                <a:latin typeface="Arial"/>
                <a:cs typeface="Arial"/>
              </a:rPr>
              <a:t>Afblaasluchtklep</a:t>
            </a:r>
            <a:r>
              <a:rPr kumimoji="0" sz="1000" b="0" i="0" u="none" strike="noStrike" kern="0" cap="none" spc="15" normalizeH="0" baseline="0" noProof="0">
                <a:ln>
                  <a:noFill/>
                </a:ln>
                <a:solidFill>
                  <a:sysClr val="windowText" lastClr="000000"/>
                </a:solidFill>
                <a:effectLst/>
                <a:uLnTx/>
                <a:uFillTx/>
                <a:latin typeface="Arial"/>
                <a:cs typeface="Arial"/>
              </a:rPr>
              <a:t> </a:t>
            </a:r>
            <a:r>
              <a:rPr kumimoji="0" sz="1000" b="0" i="0" u="none" strike="noStrike" kern="0" cap="none" spc="0" normalizeH="0" baseline="0" noProof="0">
                <a:ln>
                  <a:noFill/>
                </a:ln>
                <a:solidFill>
                  <a:sysClr val="windowText" lastClr="000000"/>
                </a:solidFill>
                <a:effectLst/>
                <a:uLnTx/>
                <a:uFillTx/>
                <a:latin typeface="Arial"/>
                <a:cs typeface="Arial"/>
              </a:rPr>
              <a:t>oost</a:t>
            </a:r>
            <a:r>
              <a:rPr kumimoji="0" sz="1000" b="0" i="0" u="none" strike="noStrike" kern="0" cap="none" spc="15"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vrijg.</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63" name="object 56">
            <a:extLst>
              <a:ext uri="{FF2B5EF4-FFF2-40B4-BE49-F238E27FC236}">
                <a16:creationId xmlns:a16="http://schemas.microsoft.com/office/drawing/2014/main" id="{448B7C9F-81A8-DC64-93C8-A847FAE8F677}"/>
              </a:ext>
            </a:extLst>
          </p:cNvPr>
          <p:cNvSpPr txBox="1"/>
          <p:nvPr/>
        </p:nvSpPr>
        <p:spPr>
          <a:xfrm>
            <a:off x="4724604" y="3411220"/>
            <a:ext cx="1050925"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(28)</a:t>
            </a:r>
            <a:r>
              <a:rPr kumimoji="0" sz="1000" b="0" i="0" u="none" strike="noStrike" kern="0" cap="none" spc="20"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302.VA-01S-</a:t>
            </a:r>
            <a:r>
              <a:rPr kumimoji="0" sz="1000" b="0" i="0" u="none" strike="noStrike" kern="0" cap="none" spc="-50" normalizeH="0" baseline="0" noProof="0">
                <a:ln>
                  <a:noFill/>
                </a:ln>
                <a:solidFill>
                  <a:sysClr val="windowText" lastClr="000000"/>
                </a:solidFill>
                <a:effectLst/>
                <a:uLnTx/>
                <a:uFillTx/>
                <a:latin typeface="Arial"/>
                <a:cs typeface="Arial"/>
              </a:rPr>
              <a:t>-</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64" name="object 57">
            <a:extLst>
              <a:ext uri="{FF2B5EF4-FFF2-40B4-BE49-F238E27FC236}">
                <a16:creationId xmlns:a16="http://schemas.microsoft.com/office/drawing/2014/main" id="{C586AF64-845A-720E-CE0A-28D5F81B38B3}"/>
              </a:ext>
            </a:extLst>
          </p:cNvPr>
          <p:cNvSpPr txBox="1"/>
          <p:nvPr/>
        </p:nvSpPr>
        <p:spPr>
          <a:xfrm>
            <a:off x="6866036" y="3411220"/>
            <a:ext cx="1318895"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10" normalizeH="0" baseline="0" noProof="0">
                <a:ln>
                  <a:noFill/>
                </a:ln>
                <a:solidFill>
                  <a:sysClr val="windowText" lastClr="000000"/>
                </a:solidFill>
                <a:effectLst/>
                <a:uLnTx/>
                <a:uFillTx/>
                <a:latin typeface="Arial"/>
                <a:cs typeface="Arial"/>
              </a:rPr>
              <a:t>Afzuigventilato</a:t>
            </a:r>
            <a:r>
              <a:rPr kumimoji="0" sz="1000" b="0" i="0" u="none" strike="noStrike" kern="0" cap="none" spc="60"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vrijgave</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65" name="object 58">
            <a:extLst>
              <a:ext uri="{FF2B5EF4-FFF2-40B4-BE49-F238E27FC236}">
                <a16:creationId xmlns:a16="http://schemas.microsoft.com/office/drawing/2014/main" id="{53CBCC2D-7244-8898-8E24-EDE5A8BEF92A}"/>
              </a:ext>
            </a:extLst>
          </p:cNvPr>
          <p:cNvSpPr txBox="1"/>
          <p:nvPr/>
        </p:nvSpPr>
        <p:spPr>
          <a:xfrm>
            <a:off x="4724604" y="3569716"/>
            <a:ext cx="1044575"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(28)</a:t>
            </a:r>
            <a:r>
              <a:rPr kumimoji="0" sz="1000" b="0" i="0" u="none" strike="noStrike" kern="0" cap="none" spc="30"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201.VT-01S-</a:t>
            </a:r>
            <a:r>
              <a:rPr kumimoji="0" sz="1000" b="0" i="0" u="none" strike="noStrike" kern="0" cap="none" spc="-50" normalizeH="0" baseline="0" noProof="0">
                <a:ln>
                  <a:noFill/>
                </a:ln>
                <a:solidFill>
                  <a:sysClr val="windowText" lastClr="000000"/>
                </a:solidFill>
                <a:effectLst/>
                <a:uLnTx/>
                <a:uFillTx/>
                <a:latin typeface="Arial"/>
                <a:cs typeface="Arial"/>
              </a:rPr>
              <a:t>-</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66" name="object 59">
            <a:extLst>
              <a:ext uri="{FF2B5EF4-FFF2-40B4-BE49-F238E27FC236}">
                <a16:creationId xmlns:a16="http://schemas.microsoft.com/office/drawing/2014/main" id="{86CB9823-FEDD-20C2-CD57-B9A1B53C46F5}"/>
              </a:ext>
            </a:extLst>
          </p:cNvPr>
          <p:cNvSpPr txBox="1"/>
          <p:nvPr/>
        </p:nvSpPr>
        <p:spPr>
          <a:xfrm>
            <a:off x="6866036" y="3569716"/>
            <a:ext cx="1474470"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10" normalizeH="0" baseline="0" noProof="0">
                <a:ln>
                  <a:noFill/>
                </a:ln>
                <a:solidFill>
                  <a:sysClr val="windowText" lastClr="000000"/>
                </a:solidFill>
                <a:effectLst/>
                <a:uLnTx/>
                <a:uFillTx/>
                <a:latin typeface="Arial"/>
                <a:cs typeface="Arial"/>
              </a:rPr>
              <a:t>Toevoerventilator</a:t>
            </a:r>
            <a:r>
              <a:rPr kumimoji="0" sz="1000" b="0" i="0" u="none" strike="noStrike" kern="0" cap="none" spc="60"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vrijgave</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67" name="object 60">
            <a:extLst>
              <a:ext uri="{FF2B5EF4-FFF2-40B4-BE49-F238E27FC236}">
                <a16:creationId xmlns:a16="http://schemas.microsoft.com/office/drawing/2014/main" id="{806B4A7C-7C3A-8496-EE88-DCEA564023BD}"/>
              </a:ext>
            </a:extLst>
          </p:cNvPr>
          <p:cNvSpPr txBox="1"/>
          <p:nvPr/>
        </p:nvSpPr>
        <p:spPr>
          <a:xfrm>
            <a:off x="4724604" y="3725164"/>
            <a:ext cx="1059180"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(28)</a:t>
            </a:r>
            <a:r>
              <a:rPr kumimoji="0" sz="1000" b="0" i="0" u="none" strike="noStrike" kern="0" cap="none" spc="25"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201.CP-01S-</a:t>
            </a:r>
            <a:r>
              <a:rPr kumimoji="0" sz="1000" b="0" i="0" u="none" strike="noStrike" kern="0" cap="none" spc="-50" normalizeH="0" baseline="0" noProof="0">
                <a:ln>
                  <a:noFill/>
                </a:ln>
                <a:solidFill>
                  <a:sysClr val="windowText" lastClr="000000"/>
                </a:solidFill>
                <a:effectLst/>
                <a:uLnTx/>
                <a:uFillTx/>
                <a:latin typeface="Arial"/>
                <a:cs typeface="Arial"/>
              </a:rPr>
              <a:t>-</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68" name="object 61">
            <a:extLst>
              <a:ext uri="{FF2B5EF4-FFF2-40B4-BE49-F238E27FC236}">
                <a16:creationId xmlns:a16="http://schemas.microsoft.com/office/drawing/2014/main" id="{EECEF2E0-AE01-01E1-6472-BA0D47021D32}"/>
              </a:ext>
            </a:extLst>
          </p:cNvPr>
          <p:cNvSpPr txBox="1"/>
          <p:nvPr/>
        </p:nvSpPr>
        <p:spPr>
          <a:xfrm>
            <a:off x="6866036" y="3725164"/>
            <a:ext cx="1808480"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10" normalizeH="0" baseline="0" noProof="0">
                <a:ln>
                  <a:noFill/>
                </a:ln>
                <a:solidFill>
                  <a:sysClr val="windowText" lastClr="000000"/>
                </a:solidFill>
                <a:effectLst/>
                <a:uLnTx/>
                <a:uFillTx/>
                <a:latin typeface="Arial"/>
                <a:cs typeface="Arial"/>
              </a:rPr>
              <a:t>Circulatiepomp</a:t>
            </a:r>
            <a:r>
              <a:rPr kumimoji="0" sz="1000" b="0" i="0" u="none" strike="noStrike" kern="0" cap="none" spc="10" normalizeH="0" baseline="0" noProof="0">
                <a:ln>
                  <a:noFill/>
                </a:ln>
                <a:solidFill>
                  <a:sysClr val="windowText" lastClr="000000"/>
                </a:solidFill>
                <a:effectLst/>
                <a:uLnTx/>
                <a:uFillTx/>
                <a:latin typeface="Arial"/>
                <a:cs typeface="Arial"/>
              </a:rPr>
              <a:t> </a:t>
            </a:r>
            <a:r>
              <a:rPr kumimoji="0" sz="1000" b="0" i="0" u="none" strike="noStrike" kern="0" cap="none" spc="0" normalizeH="0" baseline="0" noProof="0">
                <a:ln>
                  <a:noFill/>
                </a:ln>
                <a:solidFill>
                  <a:sysClr val="windowText" lastClr="000000"/>
                </a:solidFill>
                <a:effectLst/>
                <a:uLnTx/>
                <a:uFillTx/>
                <a:latin typeface="Arial"/>
                <a:cs typeface="Arial"/>
              </a:rPr>
              <a:t>verwarmer</a:t>
            </a:r>
            <a:r>
              <a:rPr kumimoji="0" sz="1000" b="0" i="0" u="none" strike="noStrike" kern="0" cap="none" spc="25"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vrijg.</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69" name="object 62">
            <a:extLst>
              <a:ext uri="{FF2B5EF4-FFF2-40B4-BE49-F238E27FC236}">
                <a16:creationId xmlns:a16="http://schemas.microsoft.com/office/drawing/2014/main" id="{888D0784-B126-D8DC-ADB7-8DB81F35EB5C}"/>
              </a:ext>
            </a:extLst>
          </p:cNvPr>
          <p:cNvSpPr txBox="1"/>
          <p:nvPr/>
        </p:nvSpPr>
        <p:spPr>
          <a:xfrm>
            <a:off x="4724604" y="3883660"/>
            <a:ext cx="1123950"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(28)</a:t>
            </a:r>
            <a:r>
              <a:rPr kumimoji="0" sz="1000" b="0" i="0" u="none" strike="noStrike" kern="0" cap="none" spc="40"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201.WW-01S-</a:t>
            </a:r>
            <a:r>
              <a:rPr kumimoji="0" sz="1000" b="0" i="0" u="none" strike="noStrike" kern="0" cap="none" spc="-50" normalizeH="0" baseline="0" noProof="0">
                <a:ln>
                  <a:noFill/>
                </a:ln>
                <a:solidFill>
                  <a:sysClr val="windowText" lastClr="000000"/>
                </a:solidFill>
                <a:effectLst/>
                <a:uLnTx/>
                <a:uFillTx/>
                <a:latin typeface="Arial"/>
                <a:cs typeface="Arial"/>
              </a:rPr>
              <a:t>-</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70" name="object 63">
            <a:extLst>
              <a:ext uri="{FF2B5EF4-FFF2-40B4-BE49-F238E27FC236}">
                <a16:creationId xmlns:a16="http://schemas.microsoft.com/office/drawing/2014/main" id="{E7DC4182-9EA2-5470-601A-CEDBACE9BFD3}"/>
              </a:ext>
            </a:extLst>
          </p:cNvPr>
          <p:cNvSpPr txBox="1"/>
          <p:nvPr/>
        </p:nvSpPr>
        <p:spPr>
          <a:xfrm>
            <a:off x="6866036" y="3883660"/>
            <a:ext cx="1161415"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Warmtewiel</a:t>
            </a:r>
            <a:r>
              <a:rPr kumimoji="0" sz="1000" b="0" i="0" u="none" strike="noStrike" kern="0" cap="none" spc="-40"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vrijgave</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71" name="object 64">
            <a:extLst>
              <a:ext uri="{FF2B5EF4-FFF2-40B4-BE49-F238E27FC236}">
                <a16:creationId xmlns:a16="http://schemas.microsoft.com/office/drawing/2014/main" id="{29B5491B-BFEB-C127-8674-84ED28EBA368}"/>
              </a:ext>
            </a:extLst>
          </p:cNvPr>
          <p:cNvSpPr txBox="1"/>
          <p:nvPr/>
        </p:nvSpPr>
        <p:spPr>
          <a:xfrm>
            <a:off x="4724604" y="4039108"/>
            <a:ext cx="1050925"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(28)</a:t>
            </a:r>
            <a:r>
              <a:rPr kumimoji="0" sz="1000" b="0" i="0" u="none" strike="noStrike" kern="0" cap="none" spc="20"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201.VA-01S-</a:t>
            </a:r>
            <a:r>
              <a:rPr kumimoji="0" sz="1000" b="0" i="0" u="none" strike="noStrike" kern="0" cap="none" spc="-50" normalizeH="0" baseline="0" noProof="0">
                <a:ln>
                  <a:noFill/>
                </a:ln>
                <a:solidFill>
                  <a:sysClr val="windowText" lastClr="000000"/>
                </a:solidFill>
                <a:effectLst/>
                <a:uLnTx/>
                <a:uFillTx/>
                <a:latin typeface="Arial"/>
                <a:cs typeface="Arial"/>
              </a:rPr>
              <a:t>-</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72" name="object 65">
            <a:extLst>
              <a:ext uri="{FF2B5EF4-FFF2-40B4-BE49-F238E27FC236}">
                <a16:creationId xmlns:a16="http://schemas.microsoft.com/office/drawing/2014/main" id="{43A89676-A2CA-0D75-BEF7-D53AEDCCF92C}"/>
              </a:ext>
            </a:extLst>
          </p:cNvPr>
          <p:cNvSpPr txBox="1"/>
          <p:nvPr/>
        </p:nvSpPr>
        <p:spPr>
          <a:xfrm>
            <a:off x="6866036" y="4039108"/>
            <a:ext cx="1376045"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10" normalizeH="0" baseline="0" noProof="0">
                <a:ln>
                  <a:noFill/>
                </a:ln>
                <a:solidFill>
                  <a:sysClr val="windowText" lastClr="000000"/>
                </a:solidFill>
                <a:effectLst/>
                <a:uLnTx/>
                <a:uFillTx/>
                <a:latin typeface="Arial"/>
                <a:cs typeface="Arial"/>
              </a:rPr>
              <a:t>Afvoerventilator</a:t>
            </a:r>
            <a:r>
              <a:rPr kumimoji="0" sz="1000" b="0" i="0" u="none" strike="noStrike" kern="0" cap="none" spc="70"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vrijgave</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73" name="object 66">
            <a:extLst>
              <a:ext uri="{FF2B5EF4-FFF2-40B4-BE49-F238E27FC236}">
                <a16:creationId xmlns:a16="http://schemas.microsoft.com/office/drawing/2014/main" id="{EA58FC6F-3993-96C1-770F-A13C19BC2020}"/>
              </a:ext>
            </a:extLst>
          </p:cNvPr>
          <p:cNvSpPr txBox="1"/>
          <p:nvPr/>
        </p:nvSpPr>
        <p:spPr>
          <a:xfrm>
            <a:off x="4724604" y="4197604"/>
            <a:ext cx="1059180"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(28)</a:t>
            </a:r>
            <a:r>
              <a:rPr kumimoji="0" sz="1000" b="0" i="0" u="none" strike="noStrike" kern="0" cap="none" spc="25"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201.CP-01B-</a:t>
            </a:r>
            <a:r>
              <a:rPr kumimoji="0" sz="1000" b="0" i="0" u="none" strike="noStrike" kern="0" cap="none" spc="-50" normalizeH="0" baseline="0" noProof="0">
                <a:ln>
                  <a:noFill/>
                </a:ln>
                <a:solidFill>
                  <a:sysClr val="windowText" lastClr="000000"/>
                </a:solidFill>
                <a:effectLst/>
                <a:uLnTx/>
                <a:uFillTx/>
                <a:latin typeface="Arial"/>
                <a:cs typeface="Arial"/>
              </a:rPr>
              <a:t>-</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74" name="object 67">
            <a:extLst>
              <a:ext uri="{FF2B5EF4-FFF2-40B4-BE49-F238E27FC236}">
                <a16:creationId xmlns:a16="http://schemas.microsoft.com/office/drawing/2014/main" id="{F986D57D-417C-71CD-E29A-936622D7CD26}"/>
              </a:ext>
            </a:extLst>
          </p:cNvPr>
          <p:cNvSpPr txBox="1"/>
          <p:nvPr/>
        </p:nvSpPr>
        <p:spPr>
          <a:xfrm>
            <a:off x="6866036" y="4197604"/>
            <a:ext cx="1884680"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10" normalizeH="0" baseline="0" noProof="0">
                <a:ln>
                  <a:noFill/>
                </a:ln>
                <a:solidFill>
                  <a:sysClr val="windowText" lastClr="000000"/>
                </a:solidFill>
                <a:effectLst/>
                <a:uLnTx/>
                <a:uFillTx/>
                <a:latin typeface="Arial"/>
                <a:cs typeface="Arial"/>
              </a:rPr>
              <a:t>Circulatiepomp</a:t>
            </a:r>
            <a:r>
              <a:rPr kumimoji="0" sz="1000" b="0" i="0" u="none" strike="noStrike" kern="0" cap="none" spc="10" normalizeH="0" baseline="0" noProof="0">
                <a:ln>
                  <a:noFill/>
                </a:ln>
                <a:solidFill>
                  <a:sysClr val="windowText" lastClr="000000"/>
                </a:solidFill>
                <a:effectLst/>
                <a:uLnTx/>
                <a:uFillTx/>
                <a:latin typeface="Arial"/>
                <a:cs typeface="Arial"/>
              </a:rPr>
              <a:t> </a:t>
            </a:r>
            <a:r>
              <a:rPr kumimoji="0" sz="1000" b="0" i="0" u="none" strike="noStrike" kern="0" cap="none" spc="0" normalizeH="0" baseline="0" noProof="0">
                <a:ln>
                  <a:noFill/>
                </a:ln>
                <a:solidFill>
                  <a:sysClr val="windowText" lastClr="000000"/>
                </a:solidFill>
                <a:effectLst/>
                <a:uLnTx/>
                <a:uFillTx/>
                <a:latin typeface="Arial"/>
                <a:cs typeface="Arial"/>
              </a:rPr>
              <a:t>verwarmer</a:t>
            </a:r>
            <a:r>
              <a:rPr kumimoji="0" sz="1000" b="0" i="0" u="none" strike="noStrike" kern="0" cap="none" spc="25"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bedrijf</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75" name="object 68">
            <a:extLst>
              <a:ext uri="{FF2B5EF4-FFF2-40B4-BE49-F238E27FC236}">
                <a16:creationId xmlns:a16="http://schemas.microsoft.com/office/drawing/2014/main" id="{FAFB5C8F-DC49-6847-3ED5-DE9A89FEF5FB}"/>
              </a:ext>
            </a:extLst>
          </p:cNvPr>
          <p:cNvSpPr txBox="1"/>
          <p:nvPr/>
        </p:nvSpPr>
        <p:spPr>
          <a:xfrm>
            <a:off x="4724604" y="4353052"/>
            <a:ext cx="1123950"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(28)</a:t>
            </a:r>
            <a:r>
              <a:rPr kumimoji="0" sz="1000" b="0" i="0" u="none" strike="noStrike" kern="0" cap="none" spc="40"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201.WW-01B-</a:t>
            </a:r>
            <a:r>
              <a:rPr kumimoji="0" sz="1000" b="0" i="0" u="none" strike="noStrike" kern="0" cap="none" spc="-50" normalizeH="0" baseline="0" noProof="0">
                <a:ln>
                  <a:noFill/>
                </a:ln>
                <a:solidFill>
                  <a:sysClr val="windowText" lastClr="000000"/>
                </a:solidFill>
                <a:effectLst/>
                <a:uLnTx/>
                <a:uFillTx/>
                <a:latin typeface="Arial"/>
                <a:cs typeface="Arial"/>
              </a:rPr>
              <a:t>-</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76" name="object 69">
            <a:extLst>
              <a:ext uri="{FF2B5EF4-FFF2-40B4-BE49-F238E27FC236}">
                <a16:creationId xmlns:a16="http://schemas.microsoft.com/office/drawing/2014/main" id="{15E9FE40-FE41-7DB3-9216-66053512AC74}"/>
              </a:ext>
            </a:extLst>
          </p:cNvPr>
          <p:cNvSpPr txBox="1"/>
          <p:nvPr/>
        </p:nvSpPr>
        <p:spPr>
          <a:xfrm>
            <a:off x="6866036" y="4353052"/>
            <a:ext cx="1068705"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Warmtewiel</a:t>
            </a:r>
            <a:r>
              <a:rPr kumimoji="0" sz="1000" b="0" i="0" u="none" strike="noStrike" kern="0" cap="none" spc="-30"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bedrijf</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77" name="object 70">
            <a:extLst>
              <a:ext uri="{FF2B5EF4-FFF2-40B4-BE49-F238E27FC236}">
                <a16:creationId xmlns:a16="http://schemas.microsoft.com/office/drawing/2014/main" id="{2FB209BB-11FD-AE55-C033-502A86DE091A}"/>
              </a:ext>
            </a:extLst>
          </p:cNvPr>
          <p:cNvSpPr txBox="1"/>
          <p:nvPr/>
        </p:nvSpPr>
        <p:spPr>
          <a:xfrm>
            <a:off x="4724604" y="4511548"/>
            <a:ext cx="1050925"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(28)</a:t>
            </a:r>
            <a:r>
              <a:rPr kumimoji="0" sz="1000" b="0" i="0" u="none" strike="noStrike" kern="0" cap="none" spc="20"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201.VA-01B-</a:t>
            </a:r>
            <a:r>
              <a:rPr kumimoji="0" sz="1000" b="0" i="0" u="none" strike="noStrike" kern="0" cap="none" spc="-50" normalizeH="0" baseline="0" noProof="0">
                <a:ln>
                  <a:noFill/>
                </a:ln>
                <a:solidFill>
                  <a:sysClr val="windowText" lastClr="000000"/>
                </a:solidFill>
                <a:effectLst/>
                <a:uLnTx/>
                <a:uFillTx/>
                <a:latin typeface="Arial"/>
                <a:cs typeface="Arial"/>
              </a:rPr>
              <a:t>-</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78" name="object 71">
            <a:extLst>
              <a:ext uri="{FF2B5EF4-FFF2-40B4-BE49-F238E27FC236}">
                <a16:creationId xmlns:a16="http://schemas.microsoft.com/office/drawing/2014/main" id="{81CEDE10-BB6E-5C70-1A97-18EC3D0765A1}"/>
              </a:ext>
            </a:extLst>
          </p:cNvPr>
          <p:cNvSpPr txBox="1"/>
          <p:nvPr/>
        </p:nvSpPr>
        <p:spPr>
          <a:xfrm>
            <a:off x="6866036" y="4511548"/>
            <a:ext cx="1283335"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10" normalizeH="0" baseline="0" noProof="0">
                <a:ln>
                  <a:noFill/>
                </a:ln>
                <a:solidFill>
                  <a:sysClr val="windowText" lastClr="000000"/>
                </a:solidFill>
                <a:effectLst/>
                <a:uLnTx/>
                <a:uFillTx/>
                <a:latin typeface="Arial"/>
                <a:cs typeface="Arial"/>
              </a:rPr>
              <a:t>Afvoerventilator</a:t>
            </a:r>
            <a:r>
              <a:rPr kumimoji="0" sz="1000" b="0" i="0" u="none" strike="noStrike" kern="0" cap="none" spc="70"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bedrijf</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79" name="object 72">
            <a:extLst>
              <a:ext uri="{FF2B5EF4-FFF2-40B4-BE49-F238E27FC236}">
                <a16:creationId xmlns:a16="http://schemas.microsoft.com/office/drawing/2014/main" id="{CFC5102E-1C25-3408-8C5C-932ECC900613}"/>
              </a:ext>
            </a:extLst>
          </p:cNvPr>
          <p:cNvSpPr txBox="1"/>
          <p:nvPr/>
        </p:nvSpPr>
        <p:spPr>
          <a:xfrm>
            <a:off x="4724604" y="4666996"/>
            <a:ext cx="1123950"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(28)</a:t>
            </a:r>
            <a:r>
              <a:rPr kumimoji="0" sz="1000" b="0" i="0" u="none" strike="noStrike" kern="0" cap="none" spc="40"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201.WW-01V-</a:t>
            </a:r>
            <a:r>
              <a:rPr kumimoji="0" sz="1000" b="0" i="0" u="none" strike="noStrike" kern="0" cap="none" spc="-50" normalizeH="0" baseline="0" noProof="0">
                <a:ln>
                  <a:noFill/>
                </a:ln>
                <a:solidFill>
                  <a:sysClr val="windowText" lastClr="000000"/>
                </a:solidFill>
                <a:effectLst/>
                <a:uLnTx/>
                <a:uFillTx/>
                <a:latin typeface="Arial"/>
                <a:cs typeface="Arial"/>
              </a:rPr>
              <a:t>-</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80" name="object 73">
            <a:extLst>
              <a:ext uri="{FF2B5EF4-FFF2-40B4-BE49-F238E27FC236}">
                <a16:creationId xmlns:a16="http://schemas.microsoft.com/office/drawing/2014/main" id="{59B0F998-2FE9-CF85-07AB-05025D1D8307}"/>
              </a:ext>
            </a:extLst>
          </p:cNvPr>
          <p:cNvSpPr txBox="1"/>
          <p:nvPr/>
        </p:nvSpPr>
        <p:spPr>
          <a:xfrm>
            <a:off x="6866036" y="4666996"/>
            <a:ext cx="1104265"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Warmtewiel</a:t>
            </a:r>
            <a:r>
              <a:rPr kumimoji="0" sz="1000" b="0" i="0" u="none" strike="noStrike" kern="0" cap="none" spc="-30"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sturing</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81" name="object 74">
            <a:extLst>
              <a:ext uri="{FF2B5EF4-FFF2-40B4-BE49-F238E27FC236}">
                <a16:creationId xmlns:a16="http://schemas.microsoft.com/office/drawing/2014/main" id="{694BD0F6-C5AF-2126-1D84-7AB70F166A9A}"/>
              </a:ext>
            </a:extLst>
          </p:cNvPr>
          <p:cNvSpPr txBox="1"/>
          <p:nvPr/>
        </p:nvSpPr>
        <p:spPr>
          <a:xfrm>
            <a:off x="4724604" y="4825492"/>
            <a:ext cx="1050925"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(28)</a:t>
            </a:r>
            <a:r>
              <a:rPr kumimoji="0" sz="1000" b="0" i="0" u="none" strike="noStrike" kern="0" cap="none" spc="20"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302.VA-01V-</a:t>
            </a:r>
            <a:r>
              <a:rPr kumimoji="0" sz="1000" b="0" i="0" u="none" strike="noStrike" kern="0" cap="none" spc="-50" normalizeH="0" baseline="0" noProof="0">
                <a:ln>
                  <a:noFill/>
                </a:ln>
                <a:solidFill>
                  <a:sysClr val="windowText" lastClr="000000"/>
                </a:solidFill>
                <a:effectLst/>
                <a:uLnTx/>
                <a:uFillTx/>
                <a:latin typeface="Arial"/>
                <a:cs typeface="Arial"/>
              </a:rPr>
              <a:t>-</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82" name="object 75">
            <a:extLst>
              <a:ext uri="{FF2B5EF4-FFF2-40B4-BE49-F238E27FC236}">
                <a16:creationId xmlns:a16="http://schemas.microsoft.com/office/drawing/2014/main" id="{771196CB-8290-8875-68BD-1B1E857858EA}"/>
              </a:ext>
            </a:extLst>
          </p:cNvPr>
          <p:cNvSpPr txBox="1"/>
          <p:nvPr/>
        </p:nvSpPr>
        <p:spPr>
          <a:xfrm>
            <a:off x="6866036" y="4825492"/>
            <a:ext cx="1304290"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10" normalizeH="0" baseline="0" noProof="0">
                <a:ln>
                  <a:noFill/>
                </a:ln>
                <a:solidFill>
                  <a:sysClr val="windowText" lastClr="000000"/>
                </a:solidFill>
                <a:effectLst/>
                <a:uLnTx/>
                <a:uFillTx/>
                <a:latin typeface="Arial"/>
                <a:cs typeface="Arial"/>
              </a:rPr>
              <a:t>Afzuigventilator</a:t>
            </a:r>
            <a:r>
              <a:rPr kumimoji="0" sz="1000" b="0" i="0" u="none" strike="noStrike" kern="0" cap="none" spc="70"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sturing</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83" name="object 76">
            <a:extLst>
              <a:ext uri="{FF2B5EF4-FFF2-40B4-BE49-F238E27FC236}">
                <a16:creationId xmlns:a16="http://schemas.microsoft.com/office/drawing/2014/main" id="{665DB443-0904-5ABC-DE6A-0CEEA9DFA42C}"/>
              </a:ext>
            </a:extLst>
          </p:cNvPr>
          <p:cNvSpPr txBox="1"/>
          <p:nvPr/>
        </p:nvSpPr>
        <p:spPr>
          <a:xfrm>
            <a:off x="4724604" y="4980940"/>
            <a:ext cx="1044575"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(28)</a:t>
            </a:r>
            <a:r>
              <a:rPr kumimoji="0" sz="1000" b="0" i="0" u="none" strike="noStrike" kern="0" cap="none" spc="30"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201.VT-01V-</a:t>
            </a:r>
            <a:r>
              <a:rPr kumimoji="0" sz="1000" b="0" i="0" u="none" strike="noStrike" kern="0" cap="none" spc="-50" normalizeH="0" baseline="0" noProof="0">
                <a:ln>
                  <a:noFill/>
                </a:ln>
                <a:solidFill>
                  <a:sysClr val="windowText" lastClr="000000"/>
                </a:solidFill>
                <a:effectLst/>
                <a:uLnTx/>
                <a:uFillTx/>
                <a:latin typeface="Arial"/>
                <a:cs typeface="Arial"/>
              </a:rPr>
              <a:t>-</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84" name="object 77">
            <a:extLst>
              <a:ext uri="{FF2B5EF4-FFF2-40B4-BE49-F238E27FC236}">
                <a16:creationId xmlns:a16="http://schemas.microsoft.com/office/drawing/2014/main" id="{EC782518-E64C-C019-F7CB-2D659559FB21}"/>
              </a:ext>
            </a:extLst>
          </p:cNvPr>
          <p:cNvSpPr txBox="1"/>
          <p:nvPr/>
        </p:nvSpPr>
        <p:spPr>
          <a:xfrm>
            <a:off x="6866036" y="4980940"/>
            <a:ext cx="1177290"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10" normalizeH="0" baseline="0" noProof="0">
                <a:ln>
                  <a:noFill/>
                </a:ln>
                <a:solidFill>
                  <a:sysClr val="windowText" lastClr="000000"/>
                </a:solidFill>
                <a:effectLst/>
                <a:uLnTx/>
                <a:uFillTx/>
                <a:latin typeface="Arial"/>
                <a:cs typeface="Arial"/>
              </a:rPr>
              <a:t>Toevoervent.</a:t>
            </a:r>
            <a:r>
              <a:rPr kumimoji="0" sz="1000" b="0" i="0" u="none" strike="noStrike" kern="0" cap="none" spc="35"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sturing</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85" name="object 78">
            <a:extLst>
              <a:ext uri="{FF2B5EF4-FFF2-40B4-BE49-F238E27FC236}">
                <a16:creationId xmlns:a16="http://schemas.microsoft.com/office/drawing/2014/main" id="{6D156479-8470-DC69-C674-1EEBDFD41B73}"/>
              </a:ext>
            </a:extLst>
          </p:cNvPr>
          <p:cNvSpPr txBox="1"/>
          <p:nvPr/>
        </p:nvSpPr>
        <p:spPr>
          <a:xfrm>
            <a:off x="4724604" y="5139435"/>
            <a:ext cx="1050925"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(28)</a:t>
            </a:r>
            <a:r>
              <a:rPr kumimoji="0" sz="1000" b="0" i="0" u="none" strike="noStrike" kern="0" cap="none" spc="20"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201.VA-01V-</a:t>
            </a:r>
            <a:r>
              <a:rPr kumimoji="0" sz="1000" b="0" i="0" u="none" strike="noStrike" kern="0" cap="none" spc="-50" normalizeH="0" baseline="0" noProof="0">
                <a:ln>
                  <a:noFill/>
                </a:ln>
                <a:solidFill>
                  <a:sysClr val="windowText" lastClr="000000"/>
                </a:solidFill>
                <a:effectLst/>
                <a:uLnTx/>
                <a:uFillTx/>
                <a:latin typeface="Arial"/>
                <a:cs typeface="Arial"/>
              </a:rPr>
              <a:t>-</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86" name="object 79">
            <a:extLst>
              <a:ext uri="{FF2B5EF4-FFF2-40B4-BE49-F238E27FC236}">
                <a16:creationId xmlns:a16="http://schemas.microsoft.com/office/drawing/2014/main" id="{062256C2-84DA-CEE9-2B63-037BD2CEEB02}"/>
              </a:ext>
            </a:extLst>
          </p:cNvPr>
          <p:cNvSpPr txBox="1"/>
          <p:nvPr/>
        </p:nvSpPr>
        <p:spPr>
          <a:xfrm>
            <a:off x="6866036" y="5139435"/>
            <a:ext cx="1078865"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10" normalizeH="0" baseline="0" noProof="0">
                <a:ln>
                  <a:noFill/>
                </a:ln>
                <a:solidFill>
                  <a:sysClr val="windowText" lastClr="000000"/>
                </a:solidFill>
                <a:effectLst/>
                <a:uLnTx/>
                <a:uFillTx/>
                <a:latin typeface="Arial"/>
                <a:cs typeface="Arial"/>
              </a:rPr>
              <a:t>Afvoervent.</a:t>
            </a:r>
            <a:r>
              <a:rPr kumimoji="0" sz="1000" b="0" i="0" u="none" strike="noStrike" kern="0" cap="none" spc="35"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sturing</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87" name="object 80">
            <a:extLst>
              <a:ext uri="{FF2B5EF4-FFF2-40B4-BE49-F238E27FC236}">
                <a16:creationId xmlns:a16="http://schemas.microsoft.com/office/drawing/2014/main" id="{EE72F707-1AB3-4075-EE0B-C69A70AF0B01}"/>
              </a:ext>
            </a:extLst>
          </p:cNvPr>
          <p:cNvSpPr txBox="1"/>
          <p:nvPr/>
        </p:nvSpPr>
        <p:spPr>
          <a:xfrm>
            <a:off x="4724604" y="5294884"/>
            <a:ext cx="1081405"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(28)</a:t>
            </a:r>
            <a:r>
              <a:rPr kumimoji="0" sz="1000" b="0" i="0" u="none" strike="noStrike" kern="0" cap="none" spc="35"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201.SC-03M-</a:t>
            </a:r>
            <a:r>
              <a:rPr kumimoji="0" sz="1000" b="0" i="0" u="none" strike="noStrike" kern="0" cap="none" spc="-50" normalizeH="0" baseline="0" noProof="0">
                <a:ln>
                  <a:noFill/>
                </a:ln>
                <a:solidFill>
                  <a:sysClr val="windowText" lastClr="000000"/>
                </a:solidFill>
                <a:effectLst/>
                <a:uLnTx/>
                <a:uFillTx/>
                <a:latin typeface="Arial"/>
                <a:cs typeface="Arial"/>
              </a:rPr>
              <a:t>-</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88" name="object 81">
            <a:extLst>
              <a:ext uri="{FF2B5EF4-FFF2-40B4-BE49-F238E27FC236}">
                <a16:creationId xmlns:a16="http://schemas.microsoft.com/office/drawing/2014/main" id="{0D3D9F01-9458-09F2-ED1E-5898F3183DFD}"/>
              </a:ext>
            </a:extLst>
          </p:cNvPr>
          <p:cNvSpPr txBox="1"/>
          <p:nvPr/>
        </p:nvSpPr>
        <p:spPr>
          <a:xfrm>
            <a:off x="6866036" y="5294884"/>
            <a:ext cx="1259205"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Signaal</a:t>
            </a:r>
            <a:r>
              <a:rPr kumimoji="0" sz="1000" b="0" i="0" u="none" strike="noStrike" kern="0" cap="none" spc="-15"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toerenreg. </a:t>
            </a:r>
            <a:r>
              <a:rPr kumimoji="0" sz="1000" b="0" i="0" u="none" strike="noStrike" kern="0" cap="none" spc="-25" normalizeH="0" baseline="0" noProof="0">
                <a:ln>
                  <a:noFill/>
                </a:ln>
                <a:solidFill>
                  <a:sysClr val="windowText" lastClr="000000"/>
                </a:solidFill>
                <a:effectLst/>
                <a:uLnTx/>
                <a:uFillTx/>
                <a:latin typeface="Arial"/>
                <a:cs typeface="Arial"/>
              </a:rPr>
              <a:t>VA</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89" name="object 82">
            <a:extLst>
              <a:ext uri="{FF2B5EF4-FFF2-40B4-BE49-F238E27FC236}">
                <a16:creationId xmlns:a16="http://schemas.microsoft.com/office/drawing/2014/main" id="{E3894548-065F-6759-3AA7-0FADC4790417}"/>
              </a:ext>
            </a:extLst>
          </p:cNvPr>
          <p:cNvSpPr txBox="1"/>
          <p:nvPr/>
        </p:nvSpPr>
        <p:spPr>
          <a:xfrm>
            <a:off x="4724604" y="5453379"/>
            <a:ext cx="1081405"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(28)</a:t>
            </a:r>
            <a:r>
              <a:rPr kumimoji="0" sz="1000" b="0" i="0" u="none" strike="noStrike" kern="0" cap="none" spc="35"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201.SC-02M-</a:t>
            </a:r>
            <a:r>
              <a:rPr kumimoji="0" sz="1000" b="0" i="0" u="none" strike="noStrike" kern="0" cap="none" spc="-50" normalizeH="0" baseline="0" noProof="0">
                <a:ln>
                  <a:noFill/>
                </a:ln>
                <a:solidFill>
                  <a:sysClr val="windowText" lastClr="000000"/>
                </a:solidFill>
                <a:effectLst/>
                <a:uLnTx/>
                <a:uFillTx/>
                <a:latin typeface="Arial"/>
                <a:cs typeface="Arial"/>
              </a:rPr>
              <a:t>-</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90" name="object 83">
            <a:extLst>
              <a:ext uri="{FF2B5EF4-FFF2-40B4-BE49-F238E27FC236}">
                <a16:creationId xmlns:a16="http://schemas.microsoft.com/office/drawing/2014/main" id="{B9E13BA6-FA8F-94BA-7169-04BB1CEE62B4}"/>
              </a:ext>
            </a:extLst>
          </p:cNvPr>
          <p:cNvSpPr txBox="1"/>
          <p:nvPr/>
        </p:nvSpPr>
        <p:spPr>
          <a:xfrm>
            <a:off x="6866036" y="5453379"/>
            <a:ext cx="1259205"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Signaal</a:t>
            </a:r>
            <a:r>
              <a:rPr kumimoji="0" sz="1000" b="0" i="0" u="none" strike="noStrike" kern="0" cap="none" spc="-15"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toerenreg. </a:t>
            </a:r>
            <a:r>
              <a:rPr kumimoji="0" sz="1000" b="0" i="0" u="none" strike="noStrike" kern="0" cap="none" spc="-25" normalizeH="0" baseline="0" noProof="0">
                <a:ln>
                  <a:noFill/>
                </a:ln>
                <a:solidFill>
                  <a:sysClr val="windowText" lastClr="000000"/>
                </a:solidFill>
                <a:effectLst/>
                <a:uLnTx/>
                <a:uFillTx/>
                <a:latin typeface="Arial"/>
                <a:cs typeface="Arial"/>
              </a:rPr>
              <a:t>VA</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91" name="object 84">
            <a:extLst>
              <a:ext uri="{FF2B5EF4-FFF2-40B4-BE49-F238E27FC236}">
                <a16:creationId xmlns:a16="http://schemas.microsoft.com/office/drawing/2014/main" id="{6FB68880-7A54-9F70-39F3-35C90305B993}"/>
              </a:ext>
            </a:extLst>
          </p:cNvPr>
          <p:cNvSpPr txBox="1"/>
          <p:nvPr/>
        </p:nvSpPr>
        <p:spPr>
          <a:xfrm>
            <a:off x="4724604" y="5608828"/>
            <a:ext cx="1081405"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(28)</a:t>
            </a:r>
            <a:r>
              <a:rPr kumimoji="0" sz="1000" b="0" i="0" u="none" strike="noStrike" kern="0" cap="none" spc="35"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201.SC-01M-</a:t>
            </a:r>
            <a:r>
              <a:rPr kumimoji="0" sz="1000" b="0" i="0" u="none" strike="noStrike" kern="0" cap="none" spc="-50" normalizeH="0" baseline="0" noProof="0">
                <a:ln>
                  <a:noFill/>
                </a:ln>
                <a:solidFill>
                  <a:sysClr val="windowText" lastClr="000000"/>
                </a:solidFill>
                <a:effectLst/>
                <a:uLnTx/>
                <a:uFillTx/>
                <a:latin typeface="Arial"/>
                <a:cs typeface="Arial"/>
              </a:rPr>
              <a:t>-</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92" name="object 85">
            <a:extLst>
              <a:ext uri="{FF2B5EF4-FFF2-40B4-BE49-F238E27FC236}">
                <a16:creationId xmlns:a16="http://schemas.microsoft.com/office/drawing/2014/main" id="{00336BD9-2544-8730-9195-A1509ED2F5E3}"/>
              </a:ext>
            </a:extLst>
          </p:cNvPr>
          <p:cNvSpPr txBox="1"/>
          <p:nvPr/>
        </p:nvSpPr>
        <p:spPr>
          <a:xfrm>
            <a:off x="6866036" y="5608828"/>
            <a:ext cx="1251585"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Signaal</a:t>
            </a:r>
            <a:r>
              <a:rPr kumimoji="0" sz="1000" b="0" i="0" u="none" strike="noStrike" kern="0" cap="none" spc="-15"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toerenreg. </a:t>
            </a:r>
            <a:r>
              <a:rPr kumimoji="0" sz="1000" b="0" i="0" u="none" strike="noStrike" kern="0" cap="none" spc="-25" normalizeH="0" baseline="0" noProof="0">
                <a:ln>
                  <a:noFill/>
                </a:ln>
                <a:solidFill>
                  <a:sysClr val="windowText" lastClr="000000"/>
                </a:solidFill>
                <a:effectLst/>
                <a:uLnTx/>
                <a:uFillTx/>
                <a:latin typeface="Arial"/>
                <a:cs typeface="Arial"/>
              </a:rPr>
              <a:t>VT</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93" name="object 86">
            <a:extLst>
              <a:ext uri="{FF2B5EF4-FFF2-40B4-BE49-F238E27FC236}">
                <a16:creationId xmlns:a16="http://schemas.microsoft.com/office/drawing/2014/main" id="{3E25AF60-FC20-0AEB-85EF-5C0E27018FBB}"/>
              </a:ext>
            </a:extLst>
          </p:cNvPr>
          <p:cNvSpPr txBox="1"/>
          <p:nvPr/>
        </p:nvSpPr>
        <p:spPr>
          <a:xfrm>
            <a:off x="4724604" y="5767323"/>
            <a:ext cx="1060450"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(28)</a:t>
            </a:r>
            <a:r>
              <a:rPr kumimoji="0" sz="1000" b="0" i="0" u="none" strike="noStrike" kern="0" cap="none" spc="40"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201.TT-03M-</a:t>
            </a:r>
            <a:r>
              <a:rPr kumimoji="0" sz="1000" b="0" i="0" u="none" strike="noStrike" kern="0" cap="none" spc="-50" normalizeH="0" baseline="0" noProof="0">
                <a:ln>
                  <a:noFill/>
                </a:ln>
                <a:solidFill>
                  <a:sysClr val="windowText" lastClr="000000"/>
                </a:solidFill>
                <a:effectLst/>
                <a:uLnTx/>
                <a:uFillTx/>
                <a:latin typeface="Arial"/>
                <a:cs typeface="Arial"/>
              </a:rPr>
              <a:t>-</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94" name="object 87">
            <a:extLst>
              <a:ext uri="{FF2B5EF4-FFF2-40B4-BE49-F238E27FC236}">
                <a16:creationId xmlns:a16="http://schemas.microsoft.com/office/drawing/2014/main" id="{2C3180D8-0CC5-1223-0FD6-5E503B946EA3}"/>
              </a:ext>
            </a:extLst>
          </p:cNvPr>
          <p:cNvSpPr txBox="1"/>
          <p:nvPr/>
        </p:nvSpPr>
        <p:spPr>
          <a:xfrm>
            <a:off x="6866036" y="5767323"/>
            <a:ext cx="1162050"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10" normalizeH="0" baseline="0" noProof="0">
                <a:ln>
                  <a:noFill/>
                </a:ln>
                <a:solidFill>
                  <a:sysClr val="windowText" lastClr="000000"/>
                </a:solidFill>
                <a:effectLst/>
                <a:uLnTx/>
                <a:uFillTx/>
                <a:latin typeface="Arial"/>
                <a:cs typeface="Arial"/>
              </a:rPr>
              <a:t>Aanzuigtemperatuur</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95" name="object 88">
            <a:extLst>
              <a:ext uri="{FF2B5EF4-FFF2-40B4-BE49-F238E27FC236}">
                <a16:creationId xmlns:a16="http://schemas.microsoft.com/office/drawing/2014/main" id="{95AF70B1-92FD-F99E-C612-72712CE77EA8}"/>
              </a:ext>
            </a:extLst>
          </p:cNvPr>
          <p:cNvSpPr txBox="1"/>
          <p:nvPr/>
        </p:nvSpPr>
        <p:spPr>
          <a:xfrm>
            <a:off x="4724604" y="5922772"/>
            <a:ext cx="1060450"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(28)</a:t>
            </a:r>
            <a:r>
              <a:rPr kumimoji="0" sz="1000" b="0" i="0" u="none" strike="noStrike" kern="0" cap="none" spc="40"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201.TT-07M-</a:t>
            </a:r>
            <a:r>
              <a:rPr kumimoji="0" sz="1000" b="0" i="0" u="none" strike="noStrike" kern="0" cap="none" spc="-50" normalizeH="0" baseline="0" noProof="0">
                <a:ln>
                  <a:noFill/>
                </a:ln>
                <a:solidFill>
                  <a:sysClr val="windowText" lastClr="000000"/>
                </a:solidFill>
                <a:effectLst/>
                <a:uLnTx/>
                <a:uFillTx/>
                <a:latin typeface="Arial"/>
                <a:cs typeface="Arial"/>
              </a:rPr>
              <a:t>-</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96" name="object 89">
            <a:extLst>
              <a:ext uri="{FF2B5EF4-FFF2-40B4-BE49-F238E27FC236}">
                <a16:creationId xmlns:a16="http://schemas.microsoft.com/office/drawing/2014/main" id="{479D63DF-5B3D-D776-D921-3917DD9895C7}"/>
              </a:ext>
            </a:extLst>
          </p:cNvPr>
          <p:cNvSpPr txBox="1"/>
          <p:nvPr/>
        </p:nvSpPr>
        <p:spPr>
          <a:xfrm>
            <a:off x="6866036" y="5922772"/>
            <a:ext cx="1355725"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10" normalizeH="0" baseline="0" noProof="0">
                <a:ln>
                  <a:noFill/>
                </a:ln>
                <a:solidFill>
                  <a:sysClr val="windowText" lastClr="000000"/>
                </a:solidFill>
                <a:effectLst/>
                <a:uLnTx/>
                <a:uFillTx/>
                <a:latin typeface="Arial"/>
                <a:cs typeface="Arial"/>
              </a:rPr>
              <a:t>Retourtemp.</a:t>
            </a:r>
            <a:r>
              <a:rPr kumimoji="0" sz="1000" b="0" i="0" u="none" strike="noStrike" kern="0" cap="none" spc="40"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verwarmer</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97" name="object 90">
            <a:extLst>
              <a:ext uri="{FF2B5EF4-FFF2-40B4-BE49-F238E27FC236}">
                <a16:creationId xmlns:a16="http://schemas.microsoft.com/office/drawing/2014/main" id="{0A316845-D43B-4989-70FA-AC8A717A553F}"/>
              </a:ext>
            </a:extLst>
          </p:cNvPr>
          <p:cNvSpPr txBox="1"/>
          <p:nvPr/>
        </p:nvSpPr>
        <p:spPr>
          <a:xfrm>
            <a:off x="4724604" y="6081267"/>
            <a:ext cx="1060450"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(28)</a:t>
            </a:r>
            <a:r>
              <a:rPr kumimoji="0" sz="1000" b="0" i="0" u="none" strike="noStrike" kern="0" cap="none" spc="40"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201.TT-05M-</a:t>
            </a:r>
            <a:r>
              <a:rPr kumimoji="0" sz="1000" b="0" i="0" u="none" strike="noStrike" kern="0" cap="none" spc="-50" normalizeH="0" baseline="0" noProof="0">
                <a:ln>
                  <a:noFill/>
                </a:ln>
                <a:solidFill>
                  <a:sysClr val="windowText" lastClr="000000"/>
                </a:solidFill>
                <a:effectLst/>
                <a:uLnTx/>
                <a:uFillTx/>
                <a:latin typeface="Arial"/>
                <a:cs typeface="Arial"/>
              </a:rPr>
              <a:t>-</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98" name="object 91">
            <a:extLst>
              <a:ext uri="{FF2B5EF4-FFF2-40B4-BE49-F238E27FC236}">
                <a16:creationId xmlns:a16="http://schemas.microsoft.com/office/drawing/2014/main" id="{DBE62D23-387E-2B15-9327-6592200C7B5F}"/>
              </a:ext>
            </a:extLst>
          </p:cNvPr>
          <p:cNvSpPr txBox="1"/>
          <p:nvPr/>
        </p:nvSpPr>
        <p:spPr>
          <a:xfrm>
            <a:off x="6866036" y="6081267"/>
            <a:ext cx="1141095"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10" normalizeH="0" baseline="0" noProof="0">
                <a:ln>
                  <a:noFill/>
                </a:ln>
                <a:solidFill>
                  <a:sysClr val="windowText" lastClr="000000"/>
                </a:solidFill>
                <a:effectLst/>
                <a:uLnTx/>
                <a:uFillTx/>
                <a:latin typeface="Arial"/>
                <a:cs typeface="Arial"/>
              </a:rPr>
              <a:t>Inblaastemp.</a:t>
            </a:r>
            <a:r>
              <a:rPr kumimoji="0" sz="1000" b="0" i="0" u="none" strike="noStrike" kern="0" cap="none" spc="10" normalizeH="0" baseline="0" noProof="0">
                <a:ln>
                  <a:noFill/>
                </a:ln>
                <a:solidFill>
                  <a:sysClr val="windowText" lastClr="000000"/>
                </a:solidFill>
                <a:effectLst/>
                <a:uLnTx/>
                <a:uFillTx/>
                <a:latin typeface="Arial"/>
                <a:cs typeface="Arial"/>
              </a:rPr>
              <a:t> </a:t>
            </a:r>
            <a:r>
              <a:rPr kumimoji="0" sz="1000" b="0" i="0" u="none" strike="noStrike" kern="0" cap="none" spc="0" normalizeH="0" baseline="0" noProof="0">
                <a:ln>
                  <a:noFill/>
                </a:ln>
                <a:solidFill>
                  <a:sysClr val="windowText" lastClr="000000"/>
                </a:solidFill>
                <a:effectLst/>
                <a:uLnTx/>
                <a:uFillTx/>
                <a:latin typeface="Arial"/>
                <a:cs typeface="Arial"/>
              </a:rPr>
              <a:t>na</a:t>
            </a:r>
            <a:r>
              <a:rPr kumimoji="0" sz="1000" b="0" i="0" u="none" strike="noStrike" kern="0" cap="none" spc="10" normalizeH="0" baseline="0" noProof="0">
                <a:ln>
                  <a:noFill/>
                </a:ln>
                <a:solidFill>
                  <a:sysClr val="windowText" lastClr="000000"/>
                </a:solidFill>
                <a:effectLst/>
                <a:uLnTx/>
                <a:uFillTx/>
                <a:latin typeface="Arial"/>
                <a:cs typeface="Arial"/>
              </a:rPr>
              <a:t> </a:t>
            </a:r>
            <a:r>
              <a:rPr kumimoji="0" sz="1000" b="0" i="0" u="none" strike="noStrike" kern="0" cap="none" spc="-25" normalizeH="0" baseline="0" noProof="0">
                <a:ln>
                  <a:noFill/>
                </a:ln>
                <a:solidFill>
                  <a:sysClr val="windowText" lastClr="000000"/>
                </a:solidFill>
                <a:effectLst/>
                <a:uLnTx/>
                <a:uFillTx/>
                <a:latin typeface="Arial"/>
                <a:cs typeface="Arial"/>
              </a:rPr>
              <a:t>ww</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99" name="object 92">
            <a:extLst>
              <a:ext uri="{FF2B5EF4-FFF2-40B4-BE49-F238E27FC236}">
                <a16:creationId xmlns:a16="http://schemas.microsoft.com/office/drawing/2014/main" id="{EAB06171-F3B9-2610-C9F2-C26368CCF9B6}"/>
              </a:ext>
            </a:extLst>
          </p:cNvPr>
          <p:cNvSpPr txBox="1"/>
          <p:nvPr/>
        </p:nvSpPr>
        <p:spPr>
          <a:xfrm>
            <a:off x="4724604" y="6236716"/>
            <a:ext cx="1060450"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(28)</a:t>
            </a:r>
            <a:r>
              <a:rPr kumimoji="0" sz="1000" b="0" i="0" u="none" strike="noStrike" kern="0" cap="none" spc="40"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201.TT-04M-</a:t>
            </a:r>
            <a:r>
              <a:rPr kumimoji="0" sz="1000" b="0" i="0" u="none" strike="noStrike" kern="0" cap="none" spc="-50" normalizeH="0" baseline="0" noProof="0">
                <a:ln>
                  <a:noFill/>
                </a:ln>
                <a:solidFill>
                  <a:sysClr val="windowText" lastClr="000000"/>
                </a:solidFill>
                <a:effectLst/>
                <a:uLnTx/>
                <a:uFillTx/>
                <a:latin typeface="Arial"/>
                <a:cs typeface="Arial"/>
              </a:rPr>
              <a:t>-</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100" name="object 93">
            <a:extLst>
              <a:ext uri="{FF2B5EF4-FFF2-40B4-BE49-F238E27FC236}">
                <a16:creationId xmlns:a16="http://schemas.microsoft.com/office/drawing/2014/main" id="{F0AF5610-90FA-63E4-9BEA-7D9467906A10}"/>
              </a:ext>
            </a:extLst>
          </p:cNvPr>
          <p:cNvSpPr txBox="1"/>
          <p:nvPr/>
        </p:nvSpPr>
        <p:spPr>
          <a:xfrm>
            <a:off x="6866036" y="6236716"/>
            <a:ext cx="1155700"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10" normalizeH="0" baseline="0" noProof="0">
                <a:ln>
                  <a:noFill/>
                </a:ln>
                <a:solidFill>
                  <a:sysClr val="windowText" lastClr="000000"/>
                </a:solidFill>
                <a:effectLst/>
                <a:uLnTx/>
                <a:uFillTx/>
                <a:latin typeface="Arial"/>
                <a:cs typeface="Arial"/>
              </a:rPr>
              <a:t>Afblaastemp.</a:t>
            </a:r>
            <a:r>
              <a:rPr kumimoji="0" sz="1000" b="0" i="0" u="none" strike="noStrike" kern="0" cap="none" spc="10" normalizeH="0" baseline="0" noProof="0">
                <a:ln>
                  <a:noFill/>
                </a:ln>
                <a:solidFill>
                  <a:sysClr val="windowText" lastClr="000000"/>
                </a:solidFill>
                <a:effectLst/>
                <a:uLnTx/>
                <a:uFillTx/>
                <a:latin typeface="Arial"/>
                <a:cs typeface="Arial"/>
              </a:rPr>
              <a:t> </a:t>
            </a:r>
            <a:r>
              <a:rPr kumimoji="0" sz="1000" b="0" i="0" u="none" strike="noStrike" kern="0" cap="none" spc="0" normalizeH="0" baseline="0" noProof="0">
                <a:ln>
                  <a:noFill/>
                </a:ln>
                <a:solidFill>
                  <a:sysClr val="windowText" lastClr="000000"/>
                </a:solidFill>
                <a:effectLst/>
                <a:uLnTx/>
                <a:uFillTx/>
                <a:latin typeface="Arial"/>
                <a:cs typeface="Arial"/>
              </a:rPr>
              <a:t>na</a:t>
            </a:r>
            <a:r>
              <a:rPr kumimoji="0" sz="1000" b="0" i="0" u="none" strike="noStrike" kern="0" cap="none" spc="15" normalizeH="0" baseline="0" noProof="0">
                <a:ln>
                  <a:noFill/>
                </a:ln>
                <a:solidFill>
                  <a:sysClr val="windowText" lastClr="000000"/>
                </a:solidFill>
                <a:effectLst/>
                <a:uLnTx/>
                <a:uFillTx/>
                <a:latin typeface="Arial"/>
                <a:cs typeface="Arial"/>
              </a:rPr>
              <a:t> </a:t>
            </a:r>
            <a:r>
              <a:rPr kumimoji="0" sz="1000" b="0" i="0" u="none" strike="noStrike" kern="0" cap="none" spc="-25" normalizeH="0" baseline="0" noProof="0">
                <a:ln>
                  <a:noFill/>
                </a:ln>
                <a:solidFill>
                  <a:sysClr val="windowText" lastClr="000000"/>
                </a:solidFill>
                <a:effectLst/>
                <a:uLnTx/>
                <a:uFillTx/>
                <a:latin typeface="Arial"/>
                <a:cs typeface="Arial"/>
              </a:rPr>
              <a:t>ww</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101" name="object 94">
            <a:extLst>
              <a:ext uri="{FF2B5EF4-FFF2-40B4-BE49-F238E27FC236}">
                <a16:creationId xmlns:a16="http://schemas.microsoft.com/office/drawing/2014/main" id="{1132FFB6-7205-C0C8-05CF-0386C0CCD38A}"/>
              </a:ext>
            </a:extLst>
          </p:cNvPr>
          <p:cNvSpPr txBox="1"/>
          <p:nvPr/>
        </p:nvSpPr>
        <p:spPr>
          <a:xfrm>
            <a:off x="4724604" y="6395211"/>
            <a:ext cx="1116330"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(28)</a:t>
            </a:r>
            <a:r>
              <a:rPr kumimoji="0" sz="1000" b="0" i="0" u="none" strike="noStrike" kern="0" cap="none" spc="35"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201.PDT03M-</a:t>
            </a:r>
            <a:r>
              <a:rPr kumimoji="0" sz="1000" b="0" i="0" u="none" strike="noStrike" kern="0" cap="none" spc="-50" normalizeH="0" baseline="0" noProof="0">
                <a:ln>
                  <a:noFill/>
                </a:ln>
                <a:solidFill>
                  <a:sysClr val="windowText" lastClr="000000"/>
                </a:solidFill>
                <a:effectLst/>
                <a:uLnTx/>
                <a:uFillTx/>
                <a:latin typeface="Arial"/>
                <a:cs typeface="Arial"/>
              </a:rPr>
              <a:t>-</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102" name="object 95">
            <a:extLst>
              <a:ext uri="{FF2B5EF4-FFF2-40B4-BE49-F238E27FC236}">
                <a16:creationId xmlns:a16="http://schemas.microsoft.com/office/drawing/2014/main" id="{44D1EC7D-085E-2EF0-EBC3-31030A3C06A2}"/>
              </a:ext>
            </a:extLst>
          </p:cNvPr>
          <p:cNvSpPr txBox="1"/>
          <p:nvPr/>
        </p:nvSpPr>
        <p:spPr>
          <a:xfrm>
            <a:off x="6866036" y="6395211"/>
            <a:ext cx="1172845"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Drukverschil</a:t>
            </a:r>
            <a:r>
              <a:rPr kumimoji="0" sz="1000" b="0" i="0" u="none" strike="noStrike" kern="0" cap="none" spc="-35" normalizeH="0" baseline="0" noProof="0">
                <a:ln>
                  <a:noFill/>
                </a:ln>
                <a:solidFill>
                  <a:sysClr val="windowText" lastClr="000000"/>
                </a:solidFill>
                <a:effectLst/>
                <a:uLnTx/>
                <a:uFillTx/>
                <a:latin typeface="Arial"/>
                <a:cs typeface="Arial"/>
              </a:rPr>
              <a:t> </a:t>
            </a:r>
            <a:r>
              <a:rPr kumimoji="0" sz="1000" b="0" i="0" u="none" strike="noStrike" kern="0" cap="none" spc="0" normalizeH="0" baseline="0" noProof="0">
                <a:ln>
                  <a:noFill/>
                </a:ln>
                <a:solidFill>
                  <a:sysClr val="windowText" lastClr="000000"/>
                </a:solidFill>
                <a:effectLst/>
                <a:uLnTx/>
                <a:uFillTx/>
                <a:latin typeface="Arial"/>
                <a:cs typeface="Arial"/>
              </a:rPr>
              <a:t>1e</a:t>
            </a:r>
            <a:r>
              <a:rPr kumimoji="0" sz="1000" b="0" i="0" u="none" strike="noStrike" kern="0" cap="none" spc="-35"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filter</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103" name="object 96">
            <a:extLst>
              <a:ext uri="{FF2B5EF4-FFF2-40B4-BE49-F238E27FC236}">
                <a16:creationId xmlns:a16="http://schemas.microsoft.com/office/drawing/2014/main" id="{CA4C5CDB-89C7-CD27-388F-D1DD4CE26293}"/>
              </a:ext>
            </a:extLst>
          </p:cNvPr>
          <p:cNvSpPr txBox="1"/>
          <p:nvPr/>
        </p:nvSpPr>
        <p:spPr>
          <a:xfrm>
            <a:off x="4724604" y="6550659"/>
            <a:ext cx="1116330"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(28)</a:t>
            </a:r>
            <a:r>
              <a:rPr kumimoji="0" sz="1000" b="0" i="0" u="none" strike="noStrike" kern="0" cap="none" spc="35"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201.PDT04M-</a:t>
            </a:r>
            <a:r>
              <a:rPr kumimoji="0" sz="1000" b="0" i="0" u="none" strike="noStrike" kern="0" cap="none" spc="-50" normalizeH="0" baseline="0" noProof="0">
                <a:ln>
                  <a:noFill/>
                </a:ln>
                <a:solidFill>
                  <a:sysClr val="windowText" lastClr="000000"/>
                </a:solidFill>
                <a:effectLst/>
                <a:uLnTx/>
                <a:uFillTx/>
                <a:latin typeface="Arial"/>
                <a:cs typeface="Arial"/>
              </a:rPr>
              <a:t>-</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104" name="object 97">
            <a:extLst>
              <a:ext uri="{FF2B5EF4-FFF2-40B4-BE49-F238E27FC236}">
                <a16:creationId xmlns:a16="http://schemas.microsoft.com/office/drawing/2014/main" id="{0BD847AF-6829-9265-3E48-AD2787A61092}"/>
              </a:ext>
            </a:extLst>
          </p:cNvPr>
          <p:cNvSpPr txBox="1"/>
          <p:nvPr/>
        </p:nvSpPr>
        <p:spPr>
          <a:xfrm>
            <a:off x="6866036" y="6550659"/>
            <a:ext cx="1172845"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Drukverschil</a:t>
            </a:r>
            <a:r>
              <a:rPr kumimoji="0" sz="1000" b="0" i="0" u="none" strike="noStrike" kern="0" cap="none" spc="-35" normalizeH="0" baseline="0" noProof="0">
                <a:ln>
                  <a:noFill/>
                </a:ln>
                <a:solidFill>
                  <a:sysClr val="windowText" lastClr="000000"/>
                </a:solidFill>
                <a:effectLst/>
                <a:uLnTx/>
                <a:uFillTx/>
                <a:latin typeface="Arial"/>
                <a:cs typeface="Arial"/>
              </a:rPr>
              <a:t> </a:t>
            </a:r>
            <a:r>
              <a:rPr kumimoji="0" sz="1000" b="0" i="0" u="none" strike="noStrike" kern="0" cap="none" spc="0" normalizeH="0" baseline="0" noProof="0">
                <a:ln>
                  <a:noFill/>
                </a:ln>
                <a:solidFill>
                  <a:sysClr val="windowText" lastClr="000000"/>
                </a:solidFill>
                <a:effectLst/>
                <a:uLnTx/>
                <a:uFillTx/>
                <a:latin typeface="Arial"/>
                <a:cs typeface="Arial"/>
              </a:rPr>
              <a:t>2e</a:t>
            </a:r>
            <a:r>
              <a:rPr kumimoji="0" sz="1000" b="0" i="0" u="none" strike="noStrike" kern="0" cap="none" spc="-35"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filter</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105" name="object 98">
            <a:extLst>
              <a:ext uri="{FF2B5EF4-FFF2-40B4-BE49-F238E27FC236}">
                <a16:creationId xmlns:a16="http://schemas.microsoft.com/office/drawing/2014/main" id="{0BD1490A-8274-9716-E827-4C03624F62A4}"/>
              </a:ext>
            </a:extLst>
          </p:cNvPr>
          <p:cNvSpPr txBox="1"/>
          <p:nvPr/>
        </p:nvSpPr>
        <p:spPr>
          <a:xfrm>
            <a:off x="4724604" y="6709156"/>
            <a:ext cx="1066800"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(28)</a:t>
            </a:r>
            <a:r>
              <a:rPr kumimoji="0" sz="1000" b="0" i="0" u="none" strike="noStrike" kern="0" cap="none" spc="35"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302.CD-01V-</a:t>
            </a:r>
            <a:r>
              <a:rPr kumimoji="0" sz="1000" b="0" i="0" u="none" strike="noStrike" kern="0" cap="none" spc="-50" normalizeH="0" baseline="0" noProof="0">
                <a:ln>
                  <a:noFill/>
                </a:ln>
                <a:solidFill>
                  <a:sysClr val="windowText" lastClr="000000"/>
                </a:solidFill>
                <a:effectLst/>
                <a:uLnTx/>
                <a:uFillTx/>
                <a:latin typeface="Arial"/>
                <a:cs typeface="Arial"/>
              </a:rPr>
              <a:t>-</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106" name="object 99">
            <a:extLst>
              <a:ext uri="{FF2B5EF4-FFF2-40B4-BE49-F238E27FC236}">
                <a16:creationId xmlns:a16="http://schemas.microsoft.com/office/drawing/2014/main" id="{17756DAA-5A61-D07E-F8C3-E885C9059EFD}"/>
              </a:ext>
            </a:extLst>
          </p:cNvPr>
          <p:cNvSpPr txBox="1"/>
          <p:nvPr/>
        </p:nvSpPr>
        <p:spPr>
          <a:xfrm>
            <a:off x="6866036" y="6709156"/>
            <a:ext cx="980440"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Luchtklep</a:t>
            </a:r>
            <a:r>
              <a:rPr kumimoji="0" sz="1000" b="0" i="0" u="none" strike="noStrike" kern="0" cap="none" spc="-75" normalizeH="0" baseline="0" noProof="0">
                <a:ln>
                  <a:noFill/>
                </a:ln>
                <a:solidFill>
                  <a:sysClr val="windowText" lastClr="000000"/>
                </a:solidFill>
                <a:effectLst/>
                <a:uLnTx/>
                <a:uFillTx/>
                <a:latin typeface="Arial"/>
                <a:cs typeface="Arial"/>
              </a:rPr>
              <a:t> </a:t>
            </a:r>
            <a:r>
              <a:rPr kumimoji="0" sz="1000" b="0" i="0" u="none" strike="noStrike" kern="0" cap="none" spc="-10" normalizeH="0" baseline="0" noProof="0">
                <a:ln>
                  <a:noFill/>
                </a:ln>
                <a:solidFill>
                  <a:sysClr val="windowText" lastClr="000000"/>
                </a:solidFill>
                <a:effectLst/>
                <a:uLnTx/>
                <a:uFillTx/>
                <a:latin typeface="Arial"/>
                <a:cs typeface="Arial"/>
              </a:rPr>
              <a:t>sturing</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grpSp>
        <p:nvGrpSpPr>
          <p:cNvPr id="107" name="object 100">
            <a:extLst>
              <a:ext uri="{FF2B5EF4-FFF2-40B4-BE49-F238E27FC236}">
                <a16:creationId xmlns:a16="http://schemas.microsoft.com/office/drawing/2014/main" id="{0938DE04-D510-09B6-F05B-A7E7967A17EA}"/>
              </a:ext>
            </a:extLst>
          </p:cNvPr>
          <p:cNvGrpSpPr/>
          <p:nvPr/>
        </p:nvGrpSpPr>
        <p:grpSpPr>
          <a:xfrm>
            <a:off x="4632868" y="380282"/>
            <a:ext cx="1259840" cy="2294255"/>
            <a:chOff x="4632868" y="380282"/>
            <a:chExt cx="1259840" cy="2294255"/>
          </a:xfrm>
        </p:grpSpPr>
        <p:sp>
          <p:nvSpPr>
            <p:cNvPr id="108" name="object 101">
              <a:extLst>
                <a:ext uri="{FF2B5EF4-FFF2-40B4-BE49-F238E27FC236}">
                  <a16:creationId xmlns:a16="http://schemas.microsoft.com/office/drawing/2014/main" id="{2A26C216-2399-8256-40B3-A44AB3BDA336}"/>
                </a:ext>
              </a:extLst>
            </p:cNvPr>
            <p:cNvSpPr/>
            <p:nvPr/>
          </p:nvSpPr>
          <p:spPr>
            <a:xfrm>
              <a:off x="4647155" y="394569"/>
              <a:ext cx="407670" cy="394970"/>
            </a:xfrm>
            <a:custGeom>
              <a:avLst/>
              <a:gdLst/>
              <a:ahLst/>
              <a:cxnLst/>
              <a:rect l="l" t="t" r="r" b="b"/>
              <a:pathLst>
                <a:path w="407670" h="394970">
                  <a:moveTo>
                    <a:pt x="0" y="197285"/>
                  </a:moveTo>
                  <a:lnTo>
                    <a:pt x="5375" y="152049"/>
                  </a:lnTo>
                  <a:lnTo>
                    <a:pt x="20688" y="110524"/>
                  </a:lnTo>
                  <a:lnTo>
                    <a:pt x="44717" y="73893"/>
                  </a:lnTo>
                  <a:lnTo>
                    <a:pt x="76239" y="43341"/>
                  </a:lnTo>
                  <a:lnTo>
                    <a:pt x="114032" y="20052"/>
                  </a:lnTo>
                  <a:lnTo>
                    <a:pt x="156876" y="5210"/>
                  </a:lnTo>
                  <a:lnTo>
                    <a:pt x="203548" y="0"/>
                  </a:lnTo>
                  <a:lnTo>
                    <a:pt x="250219" y="5210"/>
                  </a:lnTo>
                  <a:lnTo>
                    <a:pt x="293063" y="20052"/>
                  </a:lnTo>
                  <a:lnTo>
                    <a:pt x="330856" y="43341"/>
                  </a:lnTo>
                  <a:lnTo>
                    <a:pt x="362378" y="73893"/>
                  </a:lnTo>
                  <a:lnTo>
                    <a:pt x="386407" y="110524"/>
                  </a:lnTo>
                  <a:lnTo>
                    <a:pt x="401720" y="152049"/>
                  </a:lnTo>
                  <a:lnTo>
                    <a:pt x="407096" y="197285"/>
                  </a:lnTo>
                  <a:lnTo>
                    <a:pt x="401720" y="242520"/>
                  </a:lnTo>
                  <a:lnTo>
                    <a:pt x="386407" y="284045"/>
                  </a:lnTo>
                  <a:lnTo>
                    <a:pt x="362378" y="320676"/>
                  </a:lnTo>
                  <a:lnTo>
                    <a:pt x="330856" y="351228"/>
                  </a:lnTo>
                  <a:lnTo>
                    <a:pt x="293063" y="374517"/>
                  </a:lnTo>
                  <a:lnTo>
                    <a:pt x="250219" y="389359"/>
                  </a:lnTo>
                  <a:lnTo>
                    <a:pt x="203548" y="394570"/>
                  </a:lnTo>
                  <a:lnTo>
                    <a:pt x="156876" y="389359"/>
                  </a:lnTo>
                  <a:lnTo>
                    <a:pt x="114032" y="374517"/>
                  </a:lnTo>
                  <a:lnTo>
                    <a:pt x="76239" y="351228"/>
                  </a:lnTo>
                  <a:lnTo>
                    <a:pt x="44717" y="320676"/>
                  </a:lnTo>
                  <a:lnTo>
                    <a:pt x="20688" y="284045"/>
                  </a:lnTo>
                  <a:lnTo>
                    <a:pt x="5375" y="242520"/>
                  </a:lnTo>
                  <a:lnTo>
                    <a:pt x="0" y="197285"/>
                  </a:lnTo>
                  <a:close/>
                </a:path>
              </a:pathLst>
            </a:custGeom>
            <a:ln w="28575">
              <a:solidFill>
                <a:srgbClr val="EB7246"/>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object 102">
              <a:extLst>
                <a:ext uri="{FF2B5EF4-FFF2-40B4-BE49-F238E27FC236}">
                  <a16:creationId xmlns:a16="http://schemas.microsoft.com/office/drawing/2014/main" id="{CB2AEB36-00A2-14CD-A142-8EF094CBDE28}"/>
                </a:ext>
              </a:extLst>
            </p:cNvPr>
            <p:cNvSpPr/>
            <p:nvPr/>
          </p:nvSpPr>
          <p:spPr>
            <a:xfrm>
              <a:off x="4886585" y="864469"/>
              <a:ext cx="407670" cy="394970"/>
            </a:xfrm>
            <a:custGeom>
              <a:avLst/>
              <a:gdLst/>
              <a:ahLst/>
              <a:cxnLst/>
              <a:rect l="l" t="t" r="r" b="b"/>
              <a:pathLst>
                <a:path w="407670" h="394969">
                  <a:moveTo>
                    <a:pt x="0" y="197285"/>
                  </a:moveTo>
                  <a:lnTo>
                    <a:pt x="5375" y="152049"/>
                  </a:lnTo>
                  <a:lnTo>
                    <a:pt x="20688" y="110524"/>
                  </a:lnTo>
                  <a:lnTo>
                    <a:pt x="44717" y="73893"/>
                  </a:lnTo>
                  <a:lnTo>
                    <a:pt x="76239" y="43341"/>
                  </a:lnTo>
                  <a:lnTo>
                    <a:pt x="114032" y="20052"/>
                  </a:lnTo>
                  <a:lnTo>
                    <a:pt x="156876" y="5210"/>
                  </a:lnTo>
                  <a:lnTo>
                    <a:pt x="203548" y="0"/>
                  </a:lnTo>
                  <a:lnTo>
                    <a:pt x="250219" y="5210"/>
                  </a:lnTo>
                  <a:lnTo>
                    <a:pt x="293063" y="20052"/>
                  </a:lnTo>
                  <a:lnTo>
                    <a:pt x="330856" y="43341"/>
                  </a:lnTo>
                  <a:lnTo>
                    <a:pt x="362378" y="73893"/>
                  </a:lnTo>
                  <a:lnTo>
                    <a:pt x="386407" y="110524"/>
                  </a:lnTo>
                  <a:lnTo>
                    <a:pt x="401720" y="152049"/>
                  </a:lnTo>
                  <a:lnTo>
                    <a:pt x="407096" y="197285"/>
                  </a:lnTo>
                  <a:lnTo>
                    <a:pt x="401720" y="242520"/>
                  </a:lnTo>
                  <a:lnTo>
                    <a:pt x="386407" y="284045"/>
                  </a:lnTo>
                  <a:lnTo>
                    <a:pt x="362378" y="320676"/>
                  </a:lnTo>
                  <a:lnTo>
                    <a:pt x="330856" y="351228"/>
                  </a:lnTo>
                  <a:lnTo>
                    <a:pt x="293063" y="374517"/>
                  </a:lnTo>
                  <a:lnTo>
                    <a:pt x="250219" y="389359"/>
                  </a:lnTo>
                  <a:lnTo>
                    <a:pt x="203548" y="394570"/>
                  </a:lnTo>
                  <a:lnTo>
                    <a:pt x="156876" y="389359"/>
                  </a:lnTo>
                  <a:lnTo>
                    <a:pt x="114032" y="374517"/>
                  </a:lnTo>
                  <a:lnTo>
                    <a:pt x="76239" y="351228"/>
                  </a:lnTo>
                  <a:lnTo>
                    <a:pt x="44717" y="320676"/>
                  </a:lnTo>
                  <a:lnTo>
                    <a:pt x="20688" y="284045"/>
                  </a:lnTo>
                  <a:lnTo>
                    <a:pt x="5375" y="242520"/>
                  </a:lnTo>
                  <a:lnTo>
                    <a:pt x="0" y="197285"/>
                  </a:lnTo>
                  <a:close/>
                </a:path>
              </a:pathLst>
            </a:custGeom>
            <a:ln w="28575">
              <a:solidFill>
                <a:srgbClr val="00A6D6"/>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object 103">
              <a:extLst>
                <a:ext uri="{FF2B5EF4-FFF2-40B4-BE49-F238E27FC236}">
                  <a16:creationId xmlns:a16="http://schemas.microsoft.com/office/drawing/2014/main" id="{4042427F-FE8B-DE40-D46A-1D941E0C7B9D}"/>
                </a:ext>
              </a:extLst>
            </p:cNvPr>
            <p:cNvSpPr/>
            <p:nvPr/>
          </p:nvSpPr>
          <p:spPr>
            <a:xfrm>
              <a:off x="5108922" y="1342147"/>
              <a:ext cx="407670" cy="394970"/>
            </a:xfrm>
            <a:custGeom>
              <a:avLst/>
              <a:gdLst/>
              <a:ahLst/>
              <a:cxnLst/>
              <a:rect l="l" t="t" r="r" b="b"/>
              <a:pathLst>
                <a:path w="407670" h="394969">
                  <a:moveTo>
                    <a:pt x="0" y="197285"/>
                  </a:moveTo>
                  <a:lnTo>
                    <a:pt x="5375" y="152049"/>
                  </a:lnTo>
                  <a:lnTo>
                    <a:pt x="20688" y="110524"/>
                  </a:lnTo>
                  <a:lnTo>
                    <a:pt x="44717" y="73893"/>
                  </a:lnTo>
                  <a:lnTo>
                    <a:pt x="76239" y="43341"/>
                  </a:lnTo>
                  <a:lnTo>
                    <a:pt x="114032" y="20052"/>
                  </a:lnTo>
                  <a:lnTo>
                    <a:pt x="156876" y="5210"/>
                  </a:lnTo>
                  <a:lnTo>
                    <a:pt x="203548" y="0"/>
                  </a:lnTo>
                  <a:lnTo>
                    <a:pt x="250219" y="5210"/>
                  </a:lnTo>
                  <a:lnTo>
                    <a:pt x="293063" y="20052"/>
                  </a:lnTo>
                  <a:lnTo>
                    <a:pt x="330856" y="43341"/>
                  </a:lnTo>
                  <a:lnTo>
                    <a:pt x="362378" y="73893"/>
                  </a:lnTo>
                  <a:lnTo>
                    <a:pt x="386407" y="110524"/>
                  </a:lnTo>
                  <a:lnTo>
                    <a:pt x="401720" y="152049"/>
                  </a:lnTo>
                  <a:lnTo>
                    <a:pt x="407096" y="197285"/>
                  </a:lnTo>
                  <a:lnTo>
                    <a:pt x="401720" y="242520"/>
                  </a:lnTo>
                  <a:lnTo>
                    <a:pt x="386407" y="284045"/>
                  </a:lnTo>
                  <a:lnTo>
                    <a:pt x="362378" y="320676"/>
                  </a:lnTo>
                  <a:lnTo>
                    <a:pt x="330856" y="351228"/>
                  </a:lnTo>
                  <a:lnTo>
                    <a:pt x="293063" y="374517"/>
                  </a:lnTo>
                  <a:lnTo>
                    <a:pt x="250219" y="389359"/>
                  </a:lnTo>
                  <a:lnTo>
                    <a:pt x="203548" y="394570"/>
                  </a:lnTo>
                  <a:lnTo>
                    <a:pt x="156876" y="389359"/>
                  </a:lnTo>
                  <a:lnTo>
                    <a:pt x="114032" y="374517"/>
                  </a:lnTo>
                  <a:lnTo>
                    <a:pt x="76239" y="351228"/>
                  </a:lnTo>
                  <a:lnTo>
                    <a:pt x="44717" y="320676"/>
                  </a:lnTo>
                  <a:lnTo>
                    <a:pt x="20688" y="284045"/>
                  </a:lnTo>
                  <a:lnTo>
                    <a:pt x="5375" y="242520"/>
                  </a:lnTo>
                  <a:lnTo>
                    <a:pt x="0" y="197285"/>
                  </a:lnTo>
                  <a:close/>
                </a:path>
              </a:pathLst>
            </a:custGeom>
            <a:ln w="28575">
              <a:solidFill>
                <a:srgbClr val="C3312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object 104">
              <a:extLst>
                <a:ext uri="{FF2B5EF4-FFF2-40B4-BE49-F238E27FC236}">
                  <a16:creationId xmlns:a16="http://schemas.microsoft.com/office/drawing/2014/main" id="{A3371258-1D0F-5EE3-9205-4BE5101E6D8F}"/>
                </a:ext>
              </a:extLst>
            </p:cNvPr>
            <p:cNvSpPr/>
            <p:nvPr/>
          </p:nvSpPr>
          <p:spPr>
            <a:xfrm>
              <a:off x="5306207" y="1806290"/>
              <a:ext cx="407670" cy="394970"/>
            </a:xfrm>
            <a:custGeom>
              <a:avLst/>
              <a:gdLst/>
              <a:ahLst/>
              <a:cxnLst/>
              <a:rect l="l" t="t" r="r" b="b"/>
              <a:pathLst>
                <a:path w="407670" h="394969">
                  <a:moveTo>
                    <a:pt x="0" y="197285"/>
                  </a:moveTo>
                  <a:lnTo>
                    <a:pt x="5375" y="152049"/>
                  </a:lnTo>
                  <a:lnTo>
                    <a:pt x="20688" y="110524"/>
                  </a:lnTo>
                  <a:lnTo>
                    <a:pt x="44717" y="73893"/>
                  </a:lnTo>
                  <a:lnTo>
                    <a:pt x="76239" y="43341"/>
                  </a:lnTo>
                  <a:lnTo>
                    <a:pt x="114032" y="20052"/>
                  </a:lnTo>
                  <a:lnTo>
                    <a:pt x="156876" y="5210"/>
                  </a:lnTo>
                  <a:lnTo>
                    <a:pt x="203548" y="0"/>
                  </a:lnTo>
                  <a:lnTo>
                    <a:pt x="250219" y="5210"/>
                  </a:lnTo>
                  <a:lnTo>
                    <a:pt x="293063" y="20052"/>
                  </a:lnTo>
                  <a:lnTo>
                    <a:pt x="330856" y="43341"/>
                  </a:lnTo>
                  <a:lnTo>
                    <a:pt x="362378" y="73893"/>
                  </a:lnTo>
                  <a:lnTo>
                    <a:pt x="386407" y="110524"/>
                  </a:lnTo>
                  <a:lnTo>
                    <a:pt x="401720" y="152049"/>
                  </a:lnTo>
                  <a:lnTo>
                    <a:pt x="407096" y="197285"/>
                  </a:lnTo>
                  <a:lnTo>
                    <a:pt x="401720" y="242520"/>
                  </a:lnTo>
                  <a:lnTo>
                    <a:pt x="386407" y="284045"/>
                  </a:lnTo>
                  <a:lnTo>
                    <a:pt x="362378" y="320676"/>
                  </a:lnTo>
                  <a:lnTo>
                    <a:pt x="330856" y="351228"/>
                  </a:lnTo>
                  <a:lnTo>
                    <a:pt x="293063" y="374517"/>
                  </a:lnTo>
                  <a:lnTo>
                    <a:pt x="250219" y="389359"/>
                  </a:lnTo>
                  <a:lnTo>
                    <a:pt x="203548" y="394570"/>
                  </a:lnTo>
                  <a:lnTo>
                    <a:pt x="156876" y="389359"/>
                  </a:lnTo>
                  <a:lnTo>
                    <a:pt x="114032" y="374517"/>
                  </a:lnTo>
                  <a:lnTo>
                    <a:pt x="76239" y="351228"/>
                  </a:lnTo>
                  <a:lnTo>
                    <a:pt x="44717" y="320676"/>
                  </a:lnTo>
                  <a:lnTo>
                    <a:pt x="20688" y="284045"/>
                  </a:lnTo>
                  <a:lnTo>
                    <a:pt x="5375" y="242520"/>
                  </a:lnTo>
                  <a:lnTo>
                    <a:pt x="0" y="197285"/>
                  </a:lnTo>
                  <a:close/>
                </a:path>
              </a:pathLst>
            </a:custGeom>
            <a:ln w="28575">
              <a:solidFill>
                <a:srgbClr val="00A39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object 105">
              <a:extLst>
                <a:ext uri="{FF2B5EF4-FFF2-40B4-BE49-F238E27FC236}">
                  <a16:creationId xmlns:a16="http://schemas.microsoft.com/office/drawing/2014/main" id="{94ADDE96-942D-AE68-A392-BEBE87C464AF}"/>
                </a:ext>
              </a:extLst>
            </p:cNvPr>
            <p:cNvSpPr/>
            <p:nvPr/>
          </p:nvSpPr>
          <p:spPr>
            <a:xfrm>
              <a:off x="5471133" y="2265473"/>
              <a:ext cx="407670" cy="394970"/>
            </a:xfrm>
            <a:custGeom>
              <a:avLst/>
              <a:gdLst/>
              <a:ahLst/>
              <a:cxnLst/>
              <a:rect l="l" t="t" r="r" b="b"/>
              <a:pathLst>
                <a:path w="407670" h="394969">
                  <a:moveTo>
                    <a:pt x="0" y="197285"/>
                  </a:moveTo>
                  <a:lnTo>
                    <a:pt x="5375" y="152049"/>
                  </a:lnTo>
                  <a:lnTo>
                    <a:pt x="20688" y="110524"/>
                  </a:lnTo>
                  <a:lnTo>
                    <a:pt x="44717" y="73893"/>
                  </a:lnTo>
                  <a:lnTo>
                    <a:pt x="76239" y="43341"/>
                  </a:lnTo>
                  <a:lnTo>
                    <a:pt x="114032" y="20052"/>
                  </a:lnTo>
                  <a:lnTo>
                    <a:pt x="156876" y="5210"/>
                  </a:lnTo>
                  <a:lnTo>
                    <a:pt x="203548" y="0"/>
                  </a:lnTo>
                  <a:lnTo>
                    <a:pt x="250219" y="5210"/>
                  </a:lnTo>
                  <a:lnTo>
                    <a:pt x="293063" y="20052"/>
                  </a:lnTo>
                  <a:lnTo>
                    <a:pt x="330856" y="43341"/>
                  </a:lnTo>
                  <a:lnTo>
                    <a:pt x="362378" y="73893"/>
                  </a:lnTo>
                  <a:lnTo>
                    <a:pt x="386407" y="110524"/>
                  </a:lnTo>
                  <a:lnTo>
                    <a:pt x="401720" y="152049"/>
                  </a:lnTo>
                  <a:lnTo>
                    <a:pt x="407096" y="197285"/>
                  </a:lnTo>
                  <a:lnTo>
                    <a:pt x="401720" y="242520"/>
                  </a:lnTo>
                  <a:lnTo>
                    <a:pt x="386407" y="284045"/>
                  </a:lnTo>
                  <a:lnTo>
                    <a:pt x="362378" y="320676"/>
                  </a:lnTo>
                  <a:lnTo>
                    <a:pt x="330856" y="351228"/>
                  </a:lnTo>
                  <a:lnTo>
                    <a:pt x="293063" y="374517"/>
                  </a:lnTo>
                  <a:lnTo>
                    <a:pt x="250219" y="389359"/>
                  </a:lnTo>
                  <a:lnTo>
                    <a:pt x="203548" y="394570"/>
                  </a:lnTo>
                  <a:lnTo>
                    <a:pt x="156876" y="389359"/>
                  </a:lnTo>
                  <a:lnTo>
                    <a:pt x="114032" y="374517"/>
                  </a:lnTo>
                  <a:lnTo>
                    <a:pt x="76239" y="351228"/>
                  </a:lnTo>
                  <a:lnTo>
                    <a:pt x="44717" y="320676"/>
                  </a:lnTo>
                  <a:lnTo>
                    <a:pt x="20688" y="284045"/>
                  </a:lnTo>
                  <a:lnTo>
                    <a:pt x="5375" y="242520"/>
                  </a:lnTo>
                  <a:lnTo>
                    <a:pt x="0" y="197285"/>
                  </a:lnTo>
                  <a:close/>
                </a:path>
              </a:pathLst>
            </a:custGeom>
            <a:ln w="28575">
              <a:solidFill>
                <a:srgbClr val="01718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13" name="object 106">
            <a:extLst>
              <a:ext uri="{FF2B5EF4-FFF2-40B4-BE49-F238E27FC236}">
                <a16:creationId xmlns:a16="http://schemas.microsoft.com/office/drawing/2014/main" id="{C73804D4-F78A-5BDA-7195-22441F43F079}"/>
              </a:ext>
            </a:extLst>
          </p:cNvPr>
          <p:cNvSpPr txBox="1"/>
          <p:nvPr/>
        </p:nvSpPr>
        <p:spPr>
          <a:xfrm>
            <a:off x="9615429" y="532891"/>
            <a:ext cx="2112010" cy="949042"/>
          </a:xfrm>
          <a:prstGeom prst="rect">
            <a:avLst/>
          </a:prstGeom>
        </p:spPr>
        <p:txBody>
          <a:bodyPr vert="horz" wrap="square" lIns="0" tIns="20320" rIns="0" bIns="0" rtlCol="0" anchor="t">
            <a:spAutoFit/>
          </a:bodyPr>
          <a:lstStyle/>
          <a:p>
            <a:pPr marL="269875" marR="953135" lvl="0" indent="-257175" defTabSz="914400" eaLnBrk="1" fontAlgn="auto" latinLnBrk="0" hangingPunct="1">
              <a:lnSpc>
                <a:spcPct val="70297"/>
              </a:lnSpc>
              <a:spcBef>
                <a:spcPts val="160"/>
              </a:spcBef>
              <a:spcAft>
                <a:spcPts val="0"/>
              </a:spcAft>
              <a:buClrTx/>
              <a:buSzTx/>
              <a:buFontTx/>
              <a:buNone/>
              <a:tabLst/>
              <a:defRPr/>
            </a:pPr>
            <a:r>
              <a:rPr kumimoji="0" sz="1200" b="0" i="0" u="none" strike="noStrike" kern="0" cap="none" spc="0" normalizeH="0" baseline="0" noProof="0">
                <a:ln>
                  <a:noFill/>
                </a:ln>
                <a:solidFill>
                  <a:srgbClr val="EB7246"/>
                </a:solidFill>
                <a:effectLst/>
                <a:uLnTx/>
                <a:uFillTx/>
                <a:latin typeface="Arial"/>
                <a:cs typeface="Arial"/>
              </a:rPr>
              <a:t>Building</a:t>
            </a:r>
            <a:r>
              <a:rPr kumimoji="0" sz="1200" b="0" i="0" u="none" strike="noStrike" kern="0" cap="none" spc="-55" normalizeH="0" baseline="0" noProof="0">
                <a:ln>
                  <a:noFill/>
                </a:ln>
                <a:solidFill>
                  <a:srgbClr val="EB7246"/>
                </a:solidFill>
                <a:effectLst/>
                <a:uLnTx/>
                <a:uFillTx/>
                <a:latin typeface="Arial"/>
                <a:cs typeface="Arial"/>
              </a:rPr>
              <a:t> </a:t>
            </a:r>
            <a:r>
              <a:rPr kumimoji="0" sz="1200" b="0" i="0" u="none" strike="noStrike" kern="0" cap="none" spc="-10" normalizeH="0" baseline="0" noProof="0">
                <a:ln>
                  <a:noFill/>
                </a:ln>
                <a:solidFill>
                  <a:srgbClr val="EB7246"/>
                </a:solidFill>
                <a:effectLst/>
                <a:uLnTx/>
                <a:uFillTx/>
                <a:latin typeface="Arial"/>
                <a:cs typeface="Arial"/>
              </a:rPr>
              <a:t>number: </a:t>
            </a:r>
            <a:r>
              <a:rPr kumimoji="0" sz="1200" b="0" i="0" u="none" strike="noStrike" kern="0" cap="none" spc="0" normalizeH="0" baseline="0" noProof="0">
                <a:ln>
                  <a:noFill/>
                </a:ln>
                <a:solidFill>
                  <a:srgbClr val="EB7246"/>
                </a:solidFill>
                <a:effectLst/>
                <a:uLnTx/>
                <a:uFillTx/>
                <a:latin typeface="Arial"/>
                <a:cs typeface="Arial"/>
              </a:rPr>
              <a:t>Building</a:t>
            </a:r>
            <a:r>
              <a:rPr kumimoji="0" sz="1200" b="0" i="0" u="none" strike="noStrike" kern="0" cap="none" spc="-55" normalizeH="0" baseline="0" noProof="0">
                <a:ln>
                  <a:noFill/>
                </a:ln>
                <a:solidFill>
                  <a:srgbClr val="EB7246"/>
                </a:solidFill>
                <a:effectLst/>
                <a:uLnTx/>
                <a:uFillTx/>
                <a:latin typeface="Arial"/>
                <a:cs typeface="Arial"/>
              </a:rPr>
              <a:t> </a:t>
            </a:r>
            <a:r>
              <a:rPr kumimoji="0" sz="1200" b="0" i="0" u="none" strike="noStrike" kern="0" cap="none" spc="-25" normalizeH="0" baseline="0" noProof="0">
                <a:ln>
                  <a:noFill/>
                </a:ln>
                <a:solidFill>
                  <a:srgbClr val="EB7246"/>
                </a:solidFill>
                <a:effectLst/>
                <a:uLnTx/>
                <a:uFillTx/>
                <a:latin typeface="Arial"/>
                <a:cs typeface="Arial"/>
              </a:rPr>
              <a:t>28</a:t>
            </a:r>
            <a:endParaRPr lang="en-US" sz="1200" b="0" i="0" u="none" strike="noStrike" kern="0" cap="none" spc="0" normalizeH="0" baseline="0" noProof="0">
              <a:ln>
                <a:noFill/>
              </a:ln>
              <a:solidFill>
                <a:sysClr val="windowText" lastClr="000000"/>
              </a:solidFill>
              <a:effectLst/>
              <a:uLnTx/>
              <a:uFillTx/>
              <a:latin typeface="Arial"/>
              <a:cs typeface="Arial"/>
            </a:endParaRPr>
          </a:p>
          <a:p>
            <a:pPr marL="422275" marR="831215" lvl="0" indent="-257175" defTabSz="914400" eaLnBrk="1" fontAlgn="auto" latinLnBrk="0" hangingPunct="1">
              <a:lnSpc>
                <a:spcPct val="68811"/>
              </a:lnSpc>
              <a:spcBef>
                <a:spcPts val="425"/>
              </a:spcBef>
              <a:spcAft>
                <a:spcPts val="0"/>
              </a:spcAft>
              <a:buClrTx/>
              <a:buSzTx/>
              <a:buFontTx/>
              <a:buNone/>
              <a:tabLst/>
              <a:defRPr/>
            </a:pPr>
            <a:r>
              <a:rPr kumimoji="0" sz="1200" b="0" i="0" u="none" strike="noStrike" kern="0" cap="none" spc="0" normalizeH="0" baseline="0" noProof="0">
                <a:ln>
                  <a:noFill/>
                </a:ln>
                <a:solidFill>
                  <a:srgbClr val="00A6D6"/>
                </a:solidFill>
                <a:effectLst/>
                <a:uLnTx/>
                <a:uFillTx/>
                <a:latin typeface="Arial"/>
                <a:cs typeface="Arial"/>
              </a:rPr>
              <a:t>System</a:t>
            </a:r>
            <a:r>
              <a:rPr kumimoji="0" sz="1200" b="0" i="0" u="none" strike="noStrike" kern="0" cap="none" spc="-10" normalizeH="0" baseline="0" noProof="0">
                <a:ln>
                  <a:noFill/>
                </a:ln>
                <a:solidFill>
                  <a:srgbClr val="00A6D6"/>
                </a:solidFill>
                <a:effectLst/>
                <a:uLnTx/>
                <a:uFillTx/>
                <a:latin typeface="Arial"/>
                <a:cs typeface="Arial"/>
              </a:rPr>
              <a:t> number: </a:t>
            </a:r>
            <a:r>
              <a:rPr kumimoji="0" sz="1200" b="0" i="0" u="none" strike="noStrike" kern="0" cap="none" spc="0" normalizeH="0" baseline="0" noProof="0">
                <a:ln>
                  <a:noFill/>
                </a:ln>
                <a:solidFill>
                  <a:srgbClr val="00A6D6"/>
                </a:solidFill>
                <a:effectLst/>
                <a:uLnTx/>
                <a:uFillTx/>
                <a:latin typeface="Arial"/>
                <a:cs typeface="Arial"/>
              </a:rPr>
              <a:t>201</a:t>
            </a:r>
            <a:r>
              <a:rPr kumimoji="0" sz="1200" b="0" i="0" u="none" strike="noStrike" kern="0" cap="none" spc="-20" normalizeH="0" baseline="0" noProof="0">
                <a:ln>
                  <a:noFill/>
                </a:ln>
                <a:solidFill>
                  <a:srgbClr val="00A6D6"/>
                </a:solidFill>
                <a:effectLst/>
                <a:uLnTx/>
                <a:uFillTx/>
                <a:latin typeface="Arial"/>
                <a:cs typeface="Arial"/>
              </a:rPr>
              <a:t> </a:t>
            </a:r>
            <a:r>
              <a:rPr kumimoji="0" sz="1200" b="0" i="0" u="none" strike="noStrike" kern="0" cap="none" spc="0" normalizeH="0" baseline="0" noProof="0">
                <a:ln>
                  <a:noFill/>
                </a:ln>
                <a:solidFill>
                  <a:srgbClr val="00A6D6"/>
                </a:solidFill>
                <a:effectLst/>
                <a:uLnTx/>
                <a:uFillTx/>
                <a:latin typeface="Arial"/>
                <a:cs typeface="Arial"/>
              </a:rPr>
              <a:t>=</a:t>
            </a:r>
            <a:r>
              <a:rPr kumimoji="0" sz="1200" b="0" i="0" u="none" strike="noStrike" kern="0" cap="none" spc="-5" normalizeH="0" baseline="0" noProof="0">
                <a:ln>
                  <a:noFill/>
                </a:ln>
                <a:solidFill>
                  <a:srgbClr val="00A6D6"/>
                </a:solidFill>
                <a:effectLst/>
                <a:uLnTx/>
                <a:uFillTx/>
                <a:latin typeface="Arial"/>
                <a:cs typeface="Arial"/>
              </a:rPr>
              <a:t> </a:t>
            </a:r>
            <a:r>
              <a:rPr kumimoji="0" sz="1200" b="0" i="0" u="none" strike="noStrike" kern="0" cap="none" spc="-25" normalizeH="0" baseline="0" noProof="0">
                <a:ln>
                  <a:noFill/>
                </a:ln>
                <a:solidFill>
                  <a:srgbClr val="00A6D6"/>
                </a:solidFill>
                <a:effectLst/>
                <a:uLnTx/>
                <a:uFillTx/>
                <a:latin typeface="Arial"/>
                <a:cs typeface="Arial"/>
              </a:rPr>
              <a:t>AHU</a:t>
            </a:r>
            <a:endParaRPr lang="nl-NL" sz="1200" b="0" i="0" u="none" strike="noStrike" kern="0" cap="none" spc="0" normalizeH="0" baseline="0" noProof="0">
              <a:ln>
                <a:noFill/>
              </a:ln>
              <a:solidFill>
                <a:sysClr val="windowText" lastClr="000000"/>
              </a:solidFill>
              <a:effectLst/>
              <a:uLnTx/>
              <a:uFillTx/>
              <a:latin typeface="Arial"/>
              <a:cs typeface="Arial"/>
            </a:endParaRPr>
          </a:p>
          <a:p>
            <a:pPr marL="619760" marR="5080" lvl="0" indent="-257175" defTabSz="914400" eaLnBrk="1" fontAlgn="auto" latinLnBrk="0" hangingPunct="1">
              <a:lnSpc>
                <a:spcPct val="70297"/>
              </a:lnSpc>
              <a:spcBef>
                <a:spcPts val="819"/>
              </a:spcBef>
              <a:spcAft>
                <a:spcPts val="0"/>
              </a:spcAft>
              <a:buClrTx/>
              <a:buSzTx/>
              <a:buFontTx/>
              <a:buNone/>
              <a:tabLst/>
              <a:defRPr/>
            </a:pPr>
            <a:r>
              <a:rPr kumimoji="0" sz="1200" b="0" i="0" u="none" strike="noStrike" kern="0" cap="none" spc="0" normalizeH="0" baseline="0" noProof="0">
                <a:ln>
                  <a:noFill/>
                </a:ln>
                <a:solidFill>
                  <a:srgbClr val="C3312F"/>
                </a:solidFill>
                <a:effectLst/>
                <a:uLnTx/>
                <a:uFillTx/>
                <a:latin typeface="Arial"/>
                <a:cs typeface="Arial"/>
              </a:rPr>
              <a:t>Control</a:t>
            </a:r>
            <a:r>
              <a:rPr kumimoji="0" sz="1200" b="0" i="0" u="none" strike="noStrike" kern="0" cap="none" spc="-35" normalizeH="0" baseline="0" noProof="0">
                <a:ln>
                  <a:noFill/>
                </a:ln>
                <a:solidFill>
                  <a:srgbClr val="C3312F"/>
                </a:solidFill>
                <a:effectLst/>
                <a:uLnTx/>
                <a:uFillTx/>
                <a:latin typeface="Arial"/>
                <a:cs typeface="Arial"/>
              </a:rPr>
              <a:t> </a:t>
            </a:r>
            <a:r>
              <a:rPr kumimoji="0" sz="1200" b="0" i="0" u="none" strike="noStrike" kern="0" cap="none" spc="0" normalizeH="0" baseline="0" noProof="0">
                <a:ln>
                  <a:noFill/>
                </a:ln>
                <a:solidFill>
                  <a:srgbClr val="C3312F"/>
                </a:solidFill>
                <a:effectLst/>
                <a:uLnTx/>
                <a:uFillTx/>
                <a:latin typeface="Arial"/>
                <a:cs typeface="Arial"/>
              </a:rPr>
              <a:t>engineering</a:t>
            </a:r>
            <a:r>
              <a:rPr kumimoji="0" sz="1200" b="0" i="0" u="none" strike="noStrike" kern="0" cap="none" spc="-35" normalizeH="0" baseline="0" noProof="0">
                <a:ln>
                  <a:noFill/>
                </a:ln>
                <a:solidFill>
                  <a:srgbClr val="C3312F"/>
                </a:solidFill>
                <a:effectLst/>
                <a:uLnTx/>
                <a:uFillTx/>
                <a:latin typeface="Arial"/>
                <a:cs typeface="Arial"/>
              </a:rPr>
              <a:t> </a:t>
            </a:r>
            <a:r>
              <a:rPr kumimoji="0" sz="1200" b="0" i="0" u="none" strike="noStrike" kern="0" cap="none" spc="-10" normalizeH="0" baseline="0" noProof="0">
                <a:ln>
                  <a:noFill/>
                </a:ln>
                <a:solidFill>
                  <a:srgbClr val="C3312F"/>
                </a:solidFill>
                <a:effectLst/>
                <a:uLnTx/>
                <a:uFillTx/>
                <a:latin typeface="Arial"/>
                <a:cs typeface="Arial"/>
              </a:rPr>
              <a:t>code: </a:t>
            </a:r>
            <a:r>
              <a:rPr kumimoji="0" sz="1200" b="0" i="0" u="none" strike="noStrike" kern="0" cap="none" spc="0" normalizeH="0" baseline="0" noProof="0">
                <a:ln>
                  <a:noFill/>
                </a:ln>
                <a:solidFill>
                  <a:srgbClr val="C3312F"/>
                </a:solidFill>
                <a:effectLst/>
                <a:uLnTx/>
                <a:uFillTx/>
                <a:latin typeface="Arial"/>
                <a:cs typeface="Arial"/>
              </a:rPr>
              <a:t>CV</a:t>
            </a:r>
            <a:r>
              <a:rPr kumimoji="0" sz="1200" b="0" i="0" u="none" strike="noStrike" kern="0" cap="none" spc="-10" normalizeH="0" baseline="0" noProof="0">
                <a:ln>
                  <a:noFill/>
                </a:ln>
                <a:solidFill>
                  <a:srgbClr val="C3312F"/>
                </a:solidFill>
                <a:effectLst/>
                <a:uLnTx/>
                <a:uFillTx/>
                <a:latin typeface="Arial"/>
                <a:cs typeface="Arial"/>
              </a:rPr>
              <a:t> </a:t>
            </a:r>
            <a:r>
              <a:rPr kumimoji="0" sz="1200" b="0" i="0" u="none" strike="noStrike" kern="0" cap="none" spc="0" normalizeH="0" baseline="0" noProof="0">
                <a:ln>
                  <a:noFill/>
                </a:ln>
                <a:solidFill>
                  <a:srgbClr val="C3312F"/>
                </a:solidFill>
                <a:effectLst/>
                <a:uLnTx/>
                <a:uFillTx/>
                <a:latin typeface="Arial"/>
                <a:cs typeface="Arial"/>
              </a:rPr>
              <a:t>=</a:t>
            </a:r>
            <a:r>
              <a:rPr kumimoji="0" sz="1200" b="0" i="0" u="none" strike="noStrike" kern="0" cap="none" spc="-10" normalizeH="0" baseline="0" noProof="0">
                <a:ln>
                  <a:noFill/>
                </a:ln>
                <a:solidFill>
                  <a:srgbClr val="C3312F"/>
                </a:solidFill>
                <a:effectLst/>
                <a:uLnTx/>
                <a:uFillTx/>
                <a:latin typeface="Arial"/>
                <a:cs typeface="Arial"/>
              </a:rPr>
              <a:t> </a:t>
            </a:r>
            <a:r>
              <a:rPr kumimoji="0" sz="1200" b="0" i="0" u="none" strike="noStrike" kern="0" cap="none" spc="0" normalizeH="0" baseline="0" noProof="0">
                <a:ln>
                  <a:noFill/>
                </a:ln>
                <a:solidFill>
                  <a:srgbClr val="C3312F"/>
                </a:solidFill>
                <a:effectLst/>
                <a:uLnTx/>
                <a:uFillTx/>
                <a:latin typeface="Arial"/>
                <a:cs typeface="Arial"/>
              </a:rPr>
              <a:t>Control</a:t>
            </a:r>
            <a:r>
              <a:rPr kumimoji="0" sz="1200" b="0" i="0" u="none" strike="noStrike" kern="0" cap="none" spc="-5" normalizeH="0" baseline="0" noProof="0">
                <a:ln>
                  <a:noFill/>
                </a:ln>
                <a:solidFill>
                  <a:srgbClr val="C3312F"/>
                </a:solidFill>
                <a:effectLst/>
                <a:uLnTx/>
                <a:uFillTx/>
                <a:latin typeface="Arial"/>
                <a:cs typeface="Arial"/>
              </a:rPr>
              <a:t> </a:t>
            </a:r>
            <a:r>
              <a:rPr kumimoji="0" sz="1200" b="0" i="0" u="none" strike="noStrike" kern="0" cap="none" spc="-10" normalizeH="0" baseline="0" noProof="0">
                <a:ln>
                  <a:noFill/>
                </a:ln>
                <a:solidFill>
                  <a:srgbClr val="C3312F"/>
                </a:solidFill>
                <a:effectLst/>
                <a:uLnTx/>
                <a:uFillTx/>
                <a:latin typeface="Arial"/>
                <a:cs typeface="Arial"/>
              </a:rPr>
              <a:t>valve</a:t>
            </a:r>
            <a:endParaRPr lang="nl-NL" sz="1200" b="0" i="0" u="none" strike="noStrike" kern="0" cap="none" spc="0" normalizeH="0" baseline="0" noProof="0">
              <a:ln>
                <a:noFill/>
              </a:ln>
              <a:solidFill>
                <a:sysClr val="windowText" lastClr="000000"/>
              </a:solidFill>
              <a:effectLst/>
              <a:uLnTx/>
              <a:uFillTx/>
              <a:latin typeface="Arial"/>
              <a:cs typeface="Arial"/>
            </a:endParaRPr>
          </a:p>
        </p:txBody>
      </p:sp>
      <p:sp>
        <p:nvSpPr>
          <p:cNvPr id="114" name="object 107">
            <a:extLst>
              <a:ext uri="{FF2B5EF4-FFF2-40B4-BE49-F238E27FC236}">
                <a16:creationId xmlns:a16="http://schemas.microsoft.com/office/drawing/2014/main" id="{8CE98338-37E4-6F4A-3A88-850699883464}"/>
              </a:ext>
            </a:extLst>
          </p:cNvPr>
          <p:cNvSpPr txBox="1"/>
          <p:nvPr/>
        </p:nvSpPr>
        <p:spPr>
          <a:xfrm>
            <a:off x="10150514" y="1867915"/>
            <a:ext cx="1132205"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0" normalizeH="0" baseline="0" noProof="0">
                <a:ln>
                  <a:noFill/>
                </a:ln>
                <a:solidFill>
                  <a:srgbClr val="00A390"/>
                </a:solidFill>
                <a:effectLst/>
                <a:uLnTx/>
                <a:uFillTx/>
                <a:latin typeface="Arial"/>
                <a:cs typeface="Arial"/>
              </a:rPr>
              <a:t>Process</a:t>
            </a:r>
            <a:r>
              <a:rPr kumimoji="0" sz="1200" b="0" i="0" u="none" strike="noStrike" kern="0" cap="none" spc="-20" normalizeH="0" baseline="0" noProof="0">
                <a:ln>
                  <a:noFill/>
                </a:ln>
                <a:solidFill>
                  <a:srgbClr val="00A390"/>
                </a:solidFill>
                <a:effectLst/>
                <a:uLnTx/>
                <a:uFillTx/>
                <a:latin typeface="Arial"/>
                <a:cs typeface="Arial"/>
              </a:rPr>
              <a:t> </a:t>
            </a:r>
            <a:r>
              <a:rPr kumimoji="0" sz="1200" b="0" i="0" u="none" strike="noStrike" kern="0" cap="none" spc="-10" normalizeH="0" baseline="0" noProof="0">
                <a:ln>
                  <a:noFill/>
                </a:ln>
                <a:solidFill>
                  <a:srgbClr val="00A390"/>
                </a:solidFill>
                <a:effectLst/>
                <a:uLnTx/>
                <a:uFillTx/>
                <a:latin typeface="Arial"/>
                <a:cs typeface="Arial"/>
              </a:rPr>
              <a:t>number</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115" name="object 108">
            <a:extLst>
              <a:ext uri="{FF2B5EF4-FFF2-40B4-BE49-F238E27FC236}">
                <a16:creationId xmlns:a16="http://schemas.microsoft.com/office/drawing/2014/main" id="{0BCA06C0-A66D-8F0F-6FA4-3A81BB6E4F16}"/>
              </a:ext>
            </a:extLst>
          </p:cNvPr>
          <p:cNvSpPr txBox="1"/>
          <p:nvPr/>
        </p:nvSpPr>
        <p:spPr>
          <a:xfrm>
            <a:off x="10315441" y="2328164"/>
            <a:ext cx="1525270" cy="463204"/>
          </a:xfrm>
          <a:prstGeom prst="rect">
            <a:avLst/>
          </a:prstGeom>
        </p:spPr>
        <p:txBody>
          <a:bodyPr vert="horz" wrap="square" lIns="0" tIns="23495" rIns="0" bIns="0" rtlCol="0" anchor="t">
            <a:spAutoFit/>
          </a:bodyPr>
          <a:lstStyle/>
          <a:p>
            <a:pPr marL="12700" marR="52705" lvl="0" indent="0" defTabSz="914400" eaLnBrk="1" fontAlgn="auto" latinLnBrk="0" hangingPunct="1">
              <a:lnSpc>
                <a:spcPct val="68811"/>
              </a:lnSpc>
              <a:spcBef>
                <a:spcPts val="185"/>
              </a:spcBef>
              <a:spcAft>
                <a:spcPts val="0"/>
              </a:spcAft>
              <a:buClrTx/>
              <a:buSzTx/>
              <a:buFontTx/>
              <a:buNone/>
              <a:tabLst/>
              <a:defRPr/>
            </a:pPr>
            <a:r>
              <a:rPr kumimoji="0" sz="1200" b="0" i="0" u="none" strike="noStrike" kern="0" cap="none" spc="0" normalizeH="0" baseline="0" noProof="0">
                <a:ln>
                  <a:noFill/>
                </a:ln>
                <a:solidFill>
                  <a:srgbClr val="017188"/>
                </a:solidFill>
                <a:effectLst/>
                <a:uLnTx/>
                <a:uFillTx/>
                <a:latin typeface="Arial"/>
                <a:cs typeface="Arial"/>
              </a:rPr>
              <a:t>Reporting,</a:t>
            </a:r>
            <a:r>
              <a:rPr kumimoji="0" sz="1200" b="0" i="0" u="none" strike="noStrike" kern="0" cap="none" spc="-30" normalizeH="0" baseline="0" noProof="0">
                <a:ln>
                  <a:noFill/>
                </a:ln>
                <a:solidFill>
                  <a:srgbClr val="017188"/>
                </a:solidFill>
                <a:effectLst/>
                <a:uLnTx/>
                <a:uFillTx/>
                <a:latin typeface="Arial"/>
                <a:cs typeface="Arial"/>
              </a:rPr>
              <a:t> </a:t>
            </a:r>
            <a:r>
              <a:rPr kumimoji="0" sz="1200" b="0" i="0" u="none" strike="noStrike" kern="0" cap="none" spc="-10" normalizeH="0" baseline="0" noProof="0">
                <a:ln>
                  <a:noFill/>
                </a:ln>
                <a:solidFill>
                  <a:srgbClr val="017188"/>
                </a:solidFill>
                <a:effectLst/>
                <a:uLnTx/>
                <a:uFillTx/>
                <a:latin typeface="Arial"/>
                <a:cs typeface="Arial"/>
              </a:rPr>
              <a:t>measuring </a:t>
            </a:r>
            <a:r>
              <a:rPr kumimoji="0" sz="1200" b="0" i="0" u="none" strike="noStrike" kern="0" cap="none" spc="0" normalizeH="0" baseline="0" noProof="0">
                <a:ln>
                  <a:noFill/>
                </a:ln>
                <a:solidFill>
                  <a:srgbClr val="017188"/>
                </a:solidFill>
                <a:effectLst/>
                <a:uLnTx/>
                <a:uFillTx/>
                <a:latin typeface="Arial"/>
                <a:cs typeface="Arial"/>
              </a:rPr>
              <a:t>and</a:t>
            </a:r>
            <a:r>
              <a:rPr kumimoji="0" sz="1200" b="0" i="0" u="none" strike="noStrike" kern="0" cap="none" spc="-20" normalizeH="0" baseline="0" noProof="0">
                <a:ln>
                  <a:noFill/>
                </a:ln>
                <a:solidFill>
                  <a:srgbClr val="017188"/>
                </a:solidFill>
                <a:effectLst/>
                <a:uLnTx/>
                <a:uFillTx/>
                <a:latin typeface="Arial"/>
                <a:cs typeface="Arial"/>
              </a:rPr>
              <a:t> </a:t>
            </a:r>
            <a:r>
              <a:rPr kumimoji="0" sz="1200" b="0" i="0" u="none" strike="noStrike" kern="0" cap="none" spc="0" normalizeH="0" baseline="0" noProof="0">
                <a:ln>
                  <a:noFill/>
                </a:ln>
                <a:solidFill>
                  <a:srgbClr val="017188"/>
                </a:solidFill>
                <a:effectLst/>
                <a:uLnTx/>
                <a:uFillTx/>
                <a:latin typeface="Arial"/>
                <a:cs typeface="Arial"/>
              </a:rPr>
              <a:t>control</a:t>
            </a:r>
            <a:r>
              <a:rPr kumimoji="0" sz="1200" b="0" i="0" u="none" strike="noStrike" kern="0" cap="none" spc="-15" normalizeH="0" baseline="0" noProof="0">
                <a:ln>
                  <a:noFill/>
                </a:ln>
                <a:solidFill>
                  <a:srgbClr val="017188"/>
                </a:solidFill>
                <a:effectLst/>
                <a:uLnTx/>
                <a:uFillTx/>
                <a:latin typeface="Arial"/>
                <a:cs typeface="Arial"/>
              </a:rPr>
              <a:t> </a:t>
            </a:r>
            <a:r>
              <a:rPr kumimoji="0" sz="1200" b="0" i="0" u="none" strike="noStrike" kern="0" cap="none" spc="-10" normalizeH="0" baseline="0" noProof="0">
                <a:ln>
                  <a:noFill/>
                </a:ln>
                <a:solidFill>
                  <a:srgbClr val="017188"/>
                </a:solidFill>
                <a:effectLst/>
                <a:uLnTx/>
                <a:uFillTx/>
                <a:latin typeface="Arial"/>
                <a:cs typeface="Arial"/>
              </a:rPr>
              <a:t>code:</a:t>
            </a:r>
            <a:endParaRPr lang="en-US" sz="1200" b="0" i="0" u="none" strike="noStrike" kern="0" cap="none" spc="0" normalizeH="0" baseline="0" noProof="0">
              <a:ln>
                <a:noFill/>
              </a:ln>
              <a:solidFill>
                <a:sysClr val="windowText" lastClr="000000"/>
              </a:solidFill>
              <a:effectLst/>
              <a:uLnTx/>
              <a:uFillTx/>
              <a:latin typeface="Arial"/>
              <a:cs typeface="Arial"/>
            </a:endParaRPr>
          </a:p>
          <a:p>
            <a:pPr marL="269875" marR="0" lvl="0" indent="0" defTabSz="914400" eaLnBrk="1" fontAlgn="auto" latinLnBrk="0" hangingPunct="1">
              <a:lnSpc>
                <a:spcPct val="100000"/>
              </a:lnSpc>
              <a:spcBef>
                <a:spcPts val="35"/>
              </a:spcBef>
              <a:spcAft>
                <a:spcPts val="0"/>
              </a:spcAft>
              <a:buClrTx/>
              <a:buSzTx/>
              <a:buFontTx/>
              <a:buNone/>
              <a:tabLst/>
              <a:defRPr/>
            </a:pPr>
            <a:r>
              <a:rPr kumimoji="0" sz="1200" b="0" i="0" u="none" strike="noStrike" kern="0" cap="none" spc="0" normalizeH="0" baseline="0" noProof="0">
                <a:ln>
                  <a:noFill/>
                </a:ln>
                <a:solidFill>
                  <a:srgbClr val="017188"/>
                </a:solidFill>
                <a:effectLst/>
                <a:uLnTx/>
                <a:uFillTx/>
                <a:latin typeface="Arial"/>
                <a:cs typeface="Arial"/>
              </a:rPr>
              <a:t>M--:</a:t>
            </a:r>
            <a:r>
              <a:rPr kumimoji="0" sz="1200" b="0" i="0" u="none" strike="noStrike" kern="0" cap="none" spc="5" normalizeH="0" baseline="0" noProof="0">
                <a:ln>
                  <a:noFill/>
                </a:ln>
                <a:solidFill>
                  <a:srgbClr val="017188"/>
                </a:solidFill>
                <a:effectLst/>
                <a:uLnTx/>
                <a:uFillTx/>
                <a:latin typeface="Arial"/>
                <a:cs typeface="Arial"/>
              </a:rPr>
              <a:t> </a:t>
            </a:r>
            <a:r>
              <a:rPr kumimoji="0" sz="1200" b="0" i="0" u="none" strike="noStrike" kern="0" cap="none" spc="-10" normalizeH="0" baseline="0" noProof="0">
                <a:ln>
                  <a:noFill/>
                </a:ln>
                <a:solidFill>
                  <a:srgbClr val="017188"/>
                </a:solidFill>
                <a:effectLst/>
                <a:uLnTx/>
                <a:uFillTx/>
                <a:latin typeface="Arial"/>
                <a:cs typeface="Arial"/>
              </a:rPr>
              <a:t>measurement</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Tree>
    <p:extLst>
      <p:ext uri="{BB962C8B-B14F-4D97-AF65-F5344CB8AC3E}">
        <p14:creationId xmlns:p14="http://schemas.microsoft.com/office/powerpoint/2010/main" val="304043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14" grpId="0"/>
      <p:bldP spid="1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97308-199E-BD24-C4A2-E9C41ADE952B}"/>
            </a:ext>
          </a:extLst>
        </p:cNvPr>
        <p:cNvGrpSpPr/>
        <p:nvPr/>
      </p:nvGrpSpPr>
      <p:grpSpPr>
        <a:xfrm>
          <a:off x="0" y="0"/>
          <a:ext cx="0" cy="0"/>
          <a:chOff x="0" y="0"/>
          <a:chExt cx="0" cy="0"/>
        </a:xfrm>
      </p:grpSpPr>
      <p:sp>
        <p:nvSpPr>
          <p:cNvPr id="7" name="Rechthoek 2">
            <a:extLst>
              <a:ext uri="{FF2B5EF4-FFF2-40B4-BE49-F238E27FC236}">
                <a16:creationId xmlns:a16="http://schemas.microsoft.com/office/drawing/2014/main" id="{77F75DBE-B86B-67D2-2804-909622F4E271}"/>
              </a:ext>
            </a:extLst>
          </p:cNvPr>
          <p:cNvSpPr/>
          <p:nvPr/>
        </p:nvSpPr>
        <p:spPr>
          <a:xfrm>
            <a:off x="0" y="367709"/>
            <a:ext cx="12192000" cy="648070"/>
          </a:xfrm>
          <a:prstGeom prst="rect">
            <a:avLst/>
          </a:prstGeom>
          <a:solidFill>
            <a:srgbClr val="ED7D31"/>
          </a:solidFill>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lvl="1"/>
            <a:r>
              <a:rPr lang="nl-NL" sz="3200"/>
              <a:t>Missing data</a:t>
            </a:r>
            <a:endParaRPr lang="en-US" sz="3200"/>
          </a:p>
        </p:txBody>
      </p:sp>
      <p:sp>
        <p:nvSpPr>
          <p:cNvPr id="2" name="TextBox 1">
            <a:extLst>
              <a:ext uri="{FF2B5EF4-FFF2-40B4-BE49-F238E27FC236}">
                <a16:creationId xmlns:a16="http://schemas.microsoft.com/office/drawing/2014/main" id="{EFC54C48-1BEA-6224-A618-ACEDE6AD5D41}"/>
              </a:ext>
            </a:extLst>
          </p:cNvPr>
          <p:cNvSpPr txBox="1"/>
          <p:nvPr/>
        </p:nvSpPr>
        <p:spPr>
          <a:xfrm>
            <a:off x="447567" y="2875019"/>
            <a:ext cx="3953192" cy="1754326"/>
          </a:xfrm>
          <a:prstGeom prst="rect">
            <a:avLst/>
          </a:prstGeom>
          <a:noFill/>
        </p:spPr>
        <p:txBody>
          <a:bodyPr wrap="square" rtlCol="0" anchor="ctr">
            <a:spAutoFit/>
          </a:bodyPr>
          <a:lstStyle/>
          <a:p>
            <a:r>
              <a:rPr lang="en-US"/>
              <a:t>Techniques used for treating erroneous and missing values vary from one application to another:</a:t>
            </a:r>
          </a:p>
          <a:p>
            <a:pPr marL="285750" indent="-285750">
              <a:buFont typeface="Arial" panose="020B0604020202020204" pitchFamily="34" charset="0"/>
              <a:buChar char="•"/>
            </a:pPr>
            <a:r>
              <a:rPr lang="en-US"/>
              <a:t>replacing with next or previous value</a:t>
            </a:r>
          </a:p>
          <a:p>
            <a:pPr marL="285750" indent="-285750">
              <a:buFont typeface="Arial" panose="020B0604020202020204" pitchFamily="34" charset="0"/>
              <a:buChar char="•"/>
            </a:pPr>
            <a:r>
              <a:rPr lang="en-US"/>
              <a:t>Interpolation</a:t>
            </a:r>
          </a:p>
          <a:p>
            <a:pPr marL="285750" indent="-285750">
              <a:buFont typeface="Arial" panose="020B0604020202020204" pitchFamily="34" charset="0"/>
              <a:buChar char="•"/>
            </a:pPr>
            <a:r>
              <a:rPr lang="en-US"/>
              <a:t>Rolling average</a:t>
            </a:r>
          </a:p>
        </p:txBody>
      </p:sp>
      <p:grpSp>
        <p:nvGrpSpPr>
          <p:cNvPr id="3" name="object 2">
            <a:extLst>
              <a:ext uri="{FF2B5EF4-FFF2-40B4-BE49-F238E27FC236}">
                <a16:creationId xmlns:a16="http://schemas.microsoft.com/office/drawing/2014/main" id="{F280099B-EFC1-E9ED-5E67-23D2AD38536A}"/>
              </a:ext>
            </a:extLst>
          </p:cNvPr>
          <p:cNvGrpSpPr/>
          <p:nvPr/>
        </p:nvGrpSpPr>
        <p:grpSpPr>
          <a:xfrm>
            <a:off x="5290293" y="6158179"/>
            <a:ext cx="0" cy="55244"/>
            <a:chOff x="5290293" y="5720029"/>
            <a:chExt cx="0" cy="55244"/>
          </a:xfrm>
        </p:grpSpPr>
        <p:sp>
          <p:nvSpPr>
            <p:cNvPr id="4" name="object 3">
              <a:extLst>
                <a:ext uri="{FF2B5EF4-FFF2-40B4-BE49-F238E27FC236}">
                  <a16:creationId xmlns:a16="http://schemas.microsoft.com/office/drawing/2014/main" id="{4960F3F9-25CB-5E17-CEDF-FA8455FB0475}"/>
                </a:ext>
              </a:extLst>
            </p:cNvPr>
            <p:cNvSpPr/>
            <p:nvPr/>
          </p:nvSpPr>
          <p:spPr>
            <a:xfrm>
              <a:off x="5290293" y="5720029"/>
              <a:ext cx="0" cy="55244"/>
            </a:xfrm>
            <a:custGeom>
              <a:avLst/>
              <a:gdLst/>
              <a:ahLst/>
              <a:cxnLst/>
              <a:rect l="l" t="t" r="r" b="b"/>
              <a:pathLst>
                <a:path h="55245">
                  <a:moveTo>
                    <a:pt x="0" y="0"/>
                  </a:moveTo>
                  <a:lnTo>
                    <a:pt x="0" y="5472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4">
              <a:extLst>
                <a:ext uri="{FF2B5EF4-FFF2-40B4-BE49-F238E27FC236}">
                  <a16:creationId xmlns:a16="http://schemas.microsoft.com/office/drawing/2014/main" id="{12DDB0EE-5A90-A774-FF9A-BF89DB905E89}"/>
                </a:ext>
              </a:extLst>
            </p:cNvPr>
            <p:cNvSpPr/>
            <p:nvPr/>
          </p:nvSpPr>
          <p:spPr>
            <a:xfrm>
              <a:off x="5290293" y="5720029"/>
              <a:ext cx="0" cy="55244"/>
            </a:xfrm>
            <a:custGeom>
              <a:avLst/>
              <a:gdLst/>
              <a:ahLst/>
              <a:cxnLst/>
              <a:rect l="l" t="t" r="r" b="b"/>
              <a:pathLst>
                <a:path h="55245">
                  <a:moveTo>
                    <a:pt x="0" y="0"/>
                  </a:moveTo>
                  <a:lnTo>
                    <a:pt x="0" y="54727"/>
                  </a:lnTo>
                </a:path>
              </a:pathLst>
            </a:custGeom>
            <a:ln w="125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6" name="object 5">
            <a:extLst>
              <a:ext uri="{FF2B5EF4-FFF2-40B4-BE49-F238E27FC236}">
                <a16:creationId xmlns:a16="http://schemas.microsoft.com/office/drawing/2014/main" id="{660ED054-D1C4-8982-3033-0675B1289D38}"/>
              </a:ext>
            </a:extLst>
          </p:cNvPr>
          <p:cNvGrpSpPr/>
          <p:nvPr/>
        </p:nvGrpSpPr>
        <p:grpSpPr>
          <a:xfrm>
            <a:off x="6051672" y="6158179"/>
            <a:ext cx="0" cy="31750"/>
            <a:chOff x="6051672" y="5720029"/>
            <a:chExt cx="0" cy="31750"/>
          </a:xfrm>
        </p:grpSpPr>
        <p:sp>
          <p:nvSpPr>
            <p:cNvPr id="8" name="object 6">
              <a:extLst>
                <a:ext uri="{FF2B5EF4-FFF2-40B4-BE49-F238E27FC236}">
                  <a16:creationId xmlns:a16="http://schemas.microsoft.com/office/drawing/2014/main" id="{9B1F3EA0-4D00-3CB1-3189-201AA74B7170}"/>
                </a:ext>
              </a:extLst>
            </p:cNvPr>
            <p:cNvSpPr/>
            <p:nvPr/>
          </p:nvSpPr>
          <p:spPr>
            <a:xfrm>
              <a:off x="6051672" y="5720029"/>
              <a:ext cx="0" cy="31750"/>
            </a:xfrm>
            <a:custGeom>
              <a:avLst/>
              <a:gdLst/>
              <a:ahLst/>
              <a:cxnLst/>
              <a:rect l="l" t="t" r="r" b="b"/>
              <a:pathLst>
                <a:path h="31750">
                  <a:moveTo>
                    <a:pt x="0" y="0"/>
                  </a:moveTo>
                  <a:lnTo>
                    <a:pt x="0" y="31272"/>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object 7">
              <a:extLst>
                <a:ext uri="{FF2B5EF4-FFF2-40B4-BE49-F238E27FC236}">
                  <a16:creationId xmlns:a16="http://schemas.microsoft.com/office/drawing/2014/main" id="{4BFE3581-D649-512E-0DB0-A4F0CF69293F}"/>
                </a:ext>
              </a:extLst>
            </p:cNvPr>
            <p:cNvSpPr/>
            <p:nvPr/>
          </p:nvSpPr>
          <p:spPr>
            <a:xfrm>
              <a:off x="6051672" y="5720029"/>
              <a:ext cx="0" cy="31750"/>
            </a:xfrm>
            <a:custGeom>
              <a:avLst/>
              <a:gdLst/>
              <a:ahLst/>
              <a:cxnLst/>
              <a:rect l="l" t="t" r="r" b="b"/>
              <a:pathLst>
                <a:path h="31750">
                  <a:moveTo>
                    <a:pt x="0" y="0"/>
                  </a:moveTo>
                  <a:lnTo>
                    <a:pt x="0" y="31272"/>
                  </a:lnTo>
                </a:path>
              </a:pathLst>
            </a:custGeom>
            <a:ln w="937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 name="object 8">
            <a:extLst>
              <a:ext uri="{FF2B5EF4-FFF2-40B4-BE49-F238E27FC236}">
                <a16:creationId xmlns:a16="http://schemas.microsoft.com/office/drawing/2014/main" id="{F76E888C-CDF4-E4A3-A8EC-55C8CCE80B67}"/>
              </a:ext>
            </a:extLst>
          </p:cNvPr>
          <p:cNvGrpSpPr/>
          <p:nvPr/>
        </p:nvGrpSpPr>
        <p:grpSpPr>
          <a:xfrm>
            <a:off x="5836887" y="6245331"/>
            <a:ext cx="429531" cy="118053"/>
            <a:chOff x="5836887" y="5807181"/>
            <a:chExt cx="429531" cy="118053"/>
          </a:xfrm>
        </p:grpSpPr>
        <p:pic>
          <p:nvPicPr>
            <p:cNvPr id="11" name="object 9">
              <a:extLst>
                <a:ext uri="{FF2B5EF4-FFF2-40B4-BE49-F238E27FC236}">
                  <a16:creationId xmlns:a16="http://schemas.microsoft.com/office/drawing/2014/main" id="{CB4B0BB1-7EA1-CD3B-0220-54B1EC2FBEFE}"/>
                </a:ext>
              </a:extLst>
            </p:cNvPr>
            <p:cNvPicPr/>
            <p:nvPr/>
          </p:nvPicPr>
          <p:blipFill>
            <a:blip r:embed="rId3" cstate="print"/>
            <a:stretch>
              <a:fillRect/>
            </a:stretch>
          </p:blipFill>
          <p:spPr>
            <a:xfrm>
              <a:off x="5836887" y="5807181"/>
              <a:ext cx="78750" cy="118053"/>
            </a:xfrm>
            <a:prstGeom prst="rect">
              <a:avLst/>
            </a:prstGeom>
          </p:spPr>
        </p:pic>
        <p:pic>
          <p:nvPicPr>
            <p:cNvPr id="12" name="object 10">
              <a:extLst>
                <a:ext uri="{FF2B5EF4-FFF2-40B4-BE49-F238E27FC236}">
                  <a16:creationId xmlns:a16="http://schemas.microsoft.com/office/drawing/2014/main" id="{6D29AAD0-3FCA-22F7-A7F5-BB36FAD17B91}"/>
                </a:ext>
              </a:extLst>
            </p:cNvPr>
            <p:cNvPicPr/>
            <p:nvPr/>
          </p:nvPicPr>
          <p:blipFill>
            <a:blip r:embed="rId4" cstate="print"/>
            <a:stretch>
              <a:fillRect/>
            </a:stretch>
          </p:blipFill>
          <p:spPr>
            <a:xfrm>
              <a:off x="5937824" y="5807181"/>
              <a:ext cx="74999" cy="118053"/>
            </a:xfrm>
            <a:prstGeom prst="rect">
              <a:avLst/>
            </a:prstGeom>
          </p:spPr>
        </p:pic>
        <p:sp>
          <p:nvSpPr>
            <p:cNvPr id="13" name="object 11">
              <a:extLst>
                <a:ext uri="{FF2B5EF4-FFF2-40B4-BE49-F238E27FC236}">
                  <a16:creationId xmlns:a16="http://schemas.microsoft.com/office/drawing/2014/main" id="{3582C68F-52AD-B8ED-33A3-A4E62CD27F73}"/>
                </a:ext>
              </a:extLst>
            </p:cNvPr>
            <p:cNvSpPr/>
            <p:nvPr/>
          </p:nvSpPr>
          <p:spPr>
            <a:xfrm>
              <a:off x="6043606" y="5842363"/>
              <a:ext cx="16510" cy="81280"/>
            </a:xfrm>
            <a:custGeom>
              <a:avLst/>
              <a:gdLst/>
              <a:ahLst/>
              <a:cxnLst/>
              <a:rect l="l" t="t" r="r" b="b"/>
              <a:pathLst>
                <a:path w="16510" h="81279">
                  <a:moveTo>
                    <a:pt x="16093" y="61450"/>
                  </a:moveTo>
                  <a:lnTo>
                    <a:pt x="0" y="61450"/>
                  </a:lnTo>
                  <a:lnTo>
                    <a:pt x="0" y="80839"/>
                  </a:lnTo>
                  <a:lnTo>
                    <a:pt x="16093" y="80839"/>
                  </a:lnTo>
                  <a:lnTo>
                    <a:pt x="16093" y="61450"/>
                  </a:lnTo>
                  <a:close/>
                </a:path>
                <a:path w="16510" h="81279">
                  <a:moveTo>
                    <a:pt x="16093" y="0"/>
                  </a:moveTo>
                  <a:lnTo>
                    <a:pt x="0" y="0"/>
                  </a:lnTo>
                  <a:lnTo>
                    <a:pt x="0" y="19388"/>
                  </a:lnTo>
                  <a:lnTo>
                    <a:pt x="16093" y="19388"/>
                  </a:lnTo>
                  <a:lnTo>
                    <a:pt x="16093"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4" name="object 12">
              <a:extLst>
                <a:ext uri="{FF2B5EF4-FFF2-40B4-BE49-F238E27FC236}">
                  <a16:creationId xmlns:a16="http://schemas.microsoft.com/office/drawing/2014/main" id="{07624C7A-9A25-F042-653F-2BAEA99ED4F5}"/>
                </a:ext>
              </a:extLst>
            </p:cNvPr>
            <p:cNvPicPr/>
            <p:nvPr/>
          </p:nvPicPr>
          <p:blipFill>
            <a:blip r:embed="rId5" cstate="print"/>
            <a:stretch>
              <a:fillRect/>
            </a:stretch>
          </p:blipFill>
          <p:spPr>
            <a:xfrm>
              <a:off x="6088293" y="5807181"/>
              <a:ext cx="78750" cy="118053"/>
            </a:xfrm>
            <a:prstGeom prst="rect">
              <a:avLst/>
            </a:prstGeom>
          </p:spPr>
        </p:pic>
        <p:pic>
          <p:nvPicPr>
            <p:cNvPr id="15" name="object 13">
              <a:extLst>
                <a:ext uri="{FF2B5EF4-FFF2-40B4-BE49-F238E27FC236}">
                  <a16:creationId xmlns:a16="http://schemas.microsoft.com/office/drawing/2014/main" id="{DAE9A41B-16D8-F16F-8869-822197208CAE}"/>
                </a:ext>
              </a:extLst>
            </p:cNvPr>
            <p:cNvPicPr/>
            <p:nvPr/>
          </p:nvPicPr>
          <p:blipFill>
            <a:blip r:embed="rId5" cstate="print"/>
            <a:stretch>
              <a:fillRect/>
            </a:stretch>
          </p:blipFill>
          <p:spPr>
            <a:xfrm>
              <a:off x="6187668" y="5807181"/>
              <a:ext cx="78750" cy="118053"/>
            </a:xfrm>
            <a:prstGeom prst="rect">
              <a:avLst/>
            </a:prstGeom>
          </p:spPr>
        </p:pic>
      </p:grpSp>
      <p:grpSp>
        <p:nvGrpSpPr>
          <p:cNvPr id="16" name="object 14">
            <a:extLst>
              <a:ext uri="{FF2B5EF4-FFF2-40B4-BE49-F238E27FC236}">
                <a16:creationId xmlns:a16="http://schemas.microsoft.com/office/drawing/2014/main" id="{FB8A75DD-2661-2541-9927-58BC928B84E9}"/>
              </a:ext>
            </a:extLst>
          </p:cNvPr>
          <p:cNvGrpSpPr/>
          <p:nvPr/>
        </p:nvGrpSpPr>
        <p:grpSpPr>
          <a:xfrm>
            <a:off x="6867436" y="6158179"/>
            <a:ext cx="0" cy="31750"/>
            <a:chOff x="6867436" y="5720029"/>
            <a:chExt cx="0" cy="31750"/>
          </a:xfrm>
        </p:grpSpPr>
        <p:sp>
          <p:nvSpPr>
            <p:cNvPr id="17" name="object 15">
              <a:extLst>
                <a:ext uri="{FF2B5EF4-FFF2-40B4-BE49-F238E27FC236}">
                  <a16:creationId xmlns:a16="http://schemas.microsoft.com/office/drawing/2014/main" id="{812A3EA1-8BB0-5E4D-2626-DD5FF3C3A9E1}"/>
                </a:ext>
              </a:extLst>
            </p:cNvPr>
            <p:cNvSpPr/>
            <p:nvPr/>
          </p:nvSpPr>
          <p:spPr>
            <a:xfrm>
              <a:off x="6867436" y="5720029"/>
              <a:ext cx="0" cy="31750"/>
            </a:xfrm>
            <a:custGeom>
              <a:avLst/>
              <a:gdLst/>
              <a:ahLst/>
              <a:cxnLst/>
              <a:rect l="l" t="t" r="r" b="b"/>
              <a:pathLst>
                <a:path h="31750">
                  <a:moveTo>
                    <a:pt x="0" y="0"/>
                  </a:moveTo>
                  <a:lnTo>
                    <a:pt x="0" y="31272"/>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object 16">
              <a:extLst>
                <a:ext uri="{FF2B5EF4-FFF2-40B4-BE49-F238E27FC236}">
                  <a16:creationId xmlns:a16="http://schemas.microsoft.com/office/drawing/2014/main" id="{A1F6F40B-7B9D-3135-5DC3-63DEB82223E3}"/>
                </a:ext>
              </a:extLst>
            </p:cNvPr>
            <p:cNvSpPr/>
            <p:nvPr/>
          </p:nvSpPr>
          <p:spPr>
            <a:xfrm>
              <a:off x="6867436" y="5720029"/>
              <a:ext cx="0" cy="31750"/>
            </a:xfrm>
            <a:custGeom>
              <a:avLst/>
              <a:gdLst/>
              <a:ahLst/>
              <a:cxnLst/>
              <a:rect l="l" t="t" r="r" b="b"/>
              <a:pathLst>
                <a:path h="31750">
                  <a:moveTo>
                    <a:pt x="0" y="0"/>
                  </a:moveTo>
                  <a:lnTo>
                    <a:pt x="0" y="31272"/>
                  </a:lnTo>
                </a:path>
              </a:pathLst>
            </a:custGeom>
            <a:ln w="937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9" name="object 17">
            <a:extLst>
              <a:ext uri="{FF2B5EF4-FFF2-40B4-BE49-F238E27FC236}">
                <a16:creationId xmlns:a16="http://schemas.microsoft.com/office/drawing/2014/main" id="{E8A60CDE-6840-2093-A94F-21CAE19C8DFE}"/>
              </a:ext>
            </a:extLst>
          </p:cNvPr>
          <p:cNvGrpSpPr/>
          <p:nvPr/>
        </p:nvGrpSpPr>
        <p:grpSpPr>
          <a:xfrm>
            <a:off x="6652649" y="6245331"/>
            <a:ext cx="223229" cy="118053"/>
            <a:chOff x="6652649" y="5807181"/>
            <a:chExt cx="223229" cy="118053"/>
          </a:xfrm>
        </p:grpSpPr>
        <p:pic>
          <p:nvPicPr>
            <p:cNvPr id="20" name="object 18">
              <a:extLst>
                <a:ext uri="{FF2B5EF4-FFF2-40B4-BE49-F238E27FC236}">
                  <a16:creationId xmlns:a16="http://schemas.microsoft.com/office/drawing/2014/main" id="{D2FF3632-D57D-8DC0-155A-FB3BC7AF2654}"/>
                </a:ext>
              </a:extLst>
            </p:cNvPr>
            <p:cNvPicPr/>
            <p:nvPr/>
          </p:nvPicPr>
          <p:blipFill>
            <a:blip r:embed="rId6" cstate="print"/>
            <a:stretch>
              <a:fillRect/>
            </a:stretch>
          </p:blipFill>
          <p:spPr>
            <a:xfrm>
              <a:off x="6652649" y="5807181"/>
              <a:ext cx="78750" cy="118053"/>
            </a:xfrm>
            <a:prstGeom prst="rect">
              <a:avLst/>
            </a:prstGeom>
          </p:spPr>
        </p:pic>
        <p:pic>
          <p:nvPicPr>
            <p:cNvPr id="21" name="object 19">
              <a:extLst>
                <a:ext uri="{FF2B5EF4-FFF2-40B4-BE49-F238E27FC236}">
                  <a16:creationId xmlns:a16="http://schemas.microsoft.com/office/drawing/2014/main" id="{BF4F44FA-4A70-453D-266F-F4799D566D2D}"/>
                </a:ext>
              </a:extLst>
            </p:cNvPr>
            <p:cNvPicPr/>
            <p:nvPr/>
          </p:nvPicPr>
          <p:blipFill>
            <a:blip r:embed="rId7" cstate="print"/>
            <a:stretch>
              <a:fillRect/>
            </a:stretch>
          </p:blipFill>
          <p:spPr>
            <a:xfrm>
              <a:off x="6752649" y="5807181"/>
              <a:ext cx="78593" cy="118053"/>
            </a:xfrm>
            <a:prstGeom prst="rect">
              <a:avLst/>
            </a:prstGeom>
          </p:spPr>
        </p:pic>
        <p:sp>
          <p:nvSpPr>
            <p:cNvPr id="22" name="object 20">
              <a:extLst>
                <a:ext uri="{FF2B5EF4-FFF2-40B4-BE49-F238E27FC236}">
                  <a16:creationId xmlns:a16="http://schemas.microsoft.com/office/drawing/2014/main" id="{80C40A03-E8DD-A552-EB06-B119987638F3}"/>
                </a:ext>
              </a:extLst>
            </p:cNvPr>
            <p:cNvSpPr/>
            <p:nvPr/>
          </p:nvSpPr>
          <p:spPr>
            <a:xfrm>
              <a:off x="6859368" y="5842363"/>
              <a:ext cx="16510" cy="81280"/>
            </a:xfrm>
            <a:custGeom>
              <a:avLst/>
              <a:gdLst/>
              <a:ahLst/>
              <a:cxnLst/>
              <a:rect l="l" t="t" r="r" b="b"/>
              <a:pathLst>
                <a:path w="16509" h="81279">
                  <a:moveTo>
                    <a:pt x="16093" y="61450"/>
                  </a:moveTo>
                  <a:lnTo>
                    <a:pt x="0" y="61450"/>
                  </a:lnTo>
                  <a:lnTo>
                    <a:pt x="0" y="80839"/>
                  </a:lnTo>
                  <a:lnTo>
                    <a:pt x="16093" y="80839"/>
                  </a:lnTo>
                  <a:lnTo>
                    <a:pt x="16093" y="61450"/>
                  </a:lnTo>
                  <a:close/>
                </a:path>
                <a:path w="16509" h="81279">
                  <a:moveTo>
                    <a:pt x="16093" y="0"/>
                  </a:moveTo>
                  <a:lnTo>
                    <a:pt x="0" y="0"/>
                  </a:lnTo>
                  <a:lnTo>
                    <a:pt x="0" y="19388"/>
                  </a:lnTo>
                  <a:lnTo>
                    <a:pt x="16093" y="19388"/>
                  </a:lnTo>
                  <a:lnTo>
                    <a:pt x="16093"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3" name="object 21">
            <a:extLst>
              <a:ext uri="{FF2B5EF4-FFF2-40B4-BE49-F238E27FC236}">
                <a16:creationId xmlns:a16="http://schemas.microsoft.com/office/drawing/2014/main" id="{8FA0B959-9D50-332E-FA53-805126B45C76}"/>
              </a:ext>
            </a:extLst>
          </p:cNvPr>
          <p:cNvGrpSpPr/>
          <p:nvPr/>
        </p:nvGrpSpPr>
        <p:grpSpPr>
          <a:xfrm>
            <a:off x="6904056" y="6245331"/>
            <a:ext cx="178125" cy="118053"/>
            <a:chOff x="6904056" y="5807181"/>
            <a:chExt cx="178125" cy="118053"/>
          </a:xfrm>
        </p:grpSpPr>
        <p:pic>
          <p:nvPicPr>
            <p:cNvPr id="24" name="object 22">
              <a:extLst>
                <a:ext uri="{FF2B5EF4-FFF2-40B4-BE49-F238E27FC236}">
                  <a16:creationId xmlns:a16="http://schemas.microsoft.com/office/drawing/2014/main" id="{FFCFFACC-27B2-3DBF-97EC-AF735D844D41}"/>
                </a:ext>
              </a:extLst>
            </p:cNvPr>
            <p:cNvPicPr/>
            <p:nvPr/>
          </p:nvPicPr>
          <p:blipFill>
            <a:blip r:embed="rId8" cstate="print"/>
            <a:stretch>
              <a:fillRect/>
            </a:stretch>
          </p:blipFill>
          <p:spPr>
            <a:xfrm>
              <a:off x="7003431" y="5807181"/>
              <a:ext cx="78750" cy="118053"/>
            </a:xfrm>
            <a:prstGeom prst="rect">
              <a:avLst/>
            </a:prstGeom>
          </p:spPr>
        </p:pic>
        <p:pic>
          <p:nvPicPr>
            <p:cNvPr id="25" name="object 23">
              <a:extLst>
                <a:ext uri="{FF2B5EF4-FFF2-40B4-BE49-F238E27FC236}">
                  <a16:creationId xmlns:a16="http://schemas.microsoft.com/office/drawing/2014/main" id="{45CC1C38-53B7-CE48-AFE6-B7441AC5E38B}"/>
                </a:ext>
              </a:extLst>
            </p:cNvPr>
            <p:cNvPicPr/>
            <p:nvPr/>
          </p:nvPicPr>
          <p:blipFill>
            <a:blip r:embed="rId8" cstate="print"/>
            <a:stretch>
              <a:fillRect/>
            </a:stretch>
          </p:blipFill>
          <p:spPr>
            <a:xfrm>
              <a:off x="6904056" y="5807181"/>
              <a:ext cx="78750" cy="118053"/>
            </a:xfrm>
            <a:prstGeom prst="rect">
              <a:avLst/>
            </a:prstGeom>
          </p:spPr>
        </p:pic>
      </p:grpSp>
      <p:grpSp>
        <p:nvGrpSpPr>
          <p:cNvPr id="26" name="object 24">
            <a:extLst>
              <a:ext uri="{FF2B5EF4-FFF2-40B4-BE49-F238E27FC236}">
                <a16:creationId xmlns:a16="http://schemas.microsoft.com/office/drawing/2014/main" id="{30CBBFA9-0926-25F0-E72D-DF4F3F3E7ECC}"/>
              </a:ext>
            </a:extLst>
          </p:cNvPr>
          <p:cNvGrpSpPr/>
          <p:nvPr/>
        </p:nvGrpSpPr>
        <p:grpSpPr>
          <a:xfrm>
            <a:off x="5235606" y="5366872"/>
            <a:ext cx="55244" cy="0"/>
            <a:chOff x="5235606" y="4928722"/>
            <a:chExt cx="55244" cy="0"/>
          </a:xfrm>
        </p:grpSpPr>
        <p:sp>
          <p:nvSpPr>
            <p:cNvPr id="27" name="object 25">
              <a:extLst>
                <a:ext uri="{FF2B5EF4-FFF2-40B4-BE49-F238E27FC236}">
                  <a16:creationId xmlns:a16="http://schemas.microsoft.com/office/drawing/2014/main" id="{06FEC629-CF93-ADCB-BC5D-446C7ED77419}"/>
                </a:ext>
              </a:extLst>
            </p:cNvPr>
            <p:cNvSpPr/>
            <p:nvPr/>
          </p:nvSpPr>
          <p:spPr>
            <a:xfrm>
              <a:off x="5235606" y="4928722"/>
              <a:ext cx="55244" cy="0"/>
            </a:xfrm>
            <a:custGeom>
              <a:avLst/>
              <a:gdLst/>
              <a:ahLst/>
              <a:cxnLst/>
              <a:rect l="l" t="t" r="r" b="b"/>
              <a:pathLst>
                <a:path w="55245">
                  <a:moveTo>
                    <a:pt x="54687" y="0"/>
                  </a:moveTo>
                  <a:lnTo>
                    <a:pt x="0" y="0"/>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object 26">
              <a:extLst>
                <a:ext uri="{FF2B5EF4-FFF2-40B4-BE49-F238E27FC236}">
                  <a16:creationId xmlns:a16="http://schemas.microsoft.com/office/drawing/2014/main" id="{3ACD5D98-73FC-2EF0-20B4-D8CD7E8F251B}"/>
                </a:ext>
              </a:extLst>
            </p:cNvPr>
            <p:cNvSpPr/>
            <p:nvPr/>
          </p:nvSpPr>
          <p:spPr>
            <a:xfrm>
              <a:off x="5235606" y="4928722"/>
              <a:ext cx="55244" cy="0"/>
            </a:xfrm>
            <a:custGeom>
              <a:avLst/>
              <a:gdLst/>
              <a:ahLst/>
              <a:cxnLst/>
              <a:rect l="l" t="t" r="r" b="b"/>
              <a:pathLst>
                <a:path w="55245">
                  <a:moveTo>
                    <a:pt x="54687" y="0"/>
                  </a:moveTo>
                  <a:lnTo>
                    <a:pt x="0" y="0"/>
                  </a:lnTo>
                </a:path>
              </a:pathLst>
            </a:custGeom>
            <a:ln w="12509">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9" name="object 27">
            <a:extLst>
              <a:ext uri="{FF2B5EF4-FFF2-40B4-BE49-F238E27FC236}">
                <a16:creationId xmlns:a16="http://schemas.microsoft.com/office/drawing/2014/main" id="{B4DC15ED-93AE-0A4D-5F96-C93F6DB4977A}"/>
              </a:ext>
            </a:extLst>
          </p:cNvPr>
          <p:cNvGrpSpPr/>
          <p:nvPr/>
        </p:nvGrpSpPr>
        <p:grpSpPr>
          <a:xfrm>
            <a:off x="4900010" y="5310220"/>
            <a:ext cx="270624" cy="118054"/>
            <a:chOff x="4900010" y="4872070"/>
            <a:chExt cx="270624" cy="118054"/>
          </a:xfrm>
        </p:grpSpPr>
        <p:pic>
          <p:nvPicPr>
            <p:cNvPr id="30" name="object 28">
              <a:extLst>
                <a:ext uri="{FF2B5EF4-FFF2-40B4-BE49-F238E27FC236}">
                  <a16:creationId xmlns:a16="http://schemas.microsoft.com/office/drawing/2014/main" id="{DD162AFA-AC86-C4C5-C4EF-5164732AF9CD}"/>
                </a:ext>
              </a:extLst>
            </p:cNvPr>
            <p:cNvPicPr/>
            <p:nvPr/>
          </p:nvPicPr>
          <p:blipFill>
            <a:blip r:embed="rId9" cstate="print"/>
            <a:stretch>
              <a:fillRect/>
            </a:stretch>
          </p:blipFill>
          <p:spPr>
            <a:xfrm>
              <a:off x="4900010" y="4874102"/>
              <a:ext cx="67811" cy="113988"/>
            </a:xfrm>
            <a:prstGeom prst="rect">
              <a:avLst/>
            </a:prstGeom>
          </p:spPr>
        </p:pic>
        <p:pic>
          <p:nvPicPr>
            <p:cNvPr id="31" name="object 29">
              <a:extLst>
                <a:ext uri="{FF2B5EF4-FFF2-40B4-BE49-F238E27FC236}">
                  <a16:creationId xmlns:a16="http://schemas.microsoft.com/office/drawing/2014/main" id="{755FBF71-5DD8-E108-E596-779765F70F72}"/>
                </a:ext>
              </a:extLst>
            </p:cNvPr>
            <p:cNvPicPr/>
            <p:nvPr/>
          </p:nvPicPr>
          <p:blipFill>
            <a:blip r:embed="rId10" cstate="print"/>
            <a:stretch>
              <a:fillRect/>
            </a:stretch>
          </p:blipFill>
          <p:spPr>
            <a:xfrm>
              <a:off x="4993134" y="4872070"/>
              <a:ext cx="78593" cy="118054"/>
            </a:xfrm>
            <a:prstGeom prst="rect">
              <a:avLst/>
            </a:prstGeom>
          </p:spPr>
        </p:pic>
        <p:pic>
          <p:nvPicPr>
            <p:cNvPr id="32" name="object 30">
              <a:extLst>
                <a:ext uri="{FF2B5EF4-FFF2-40B4-BE49-F238E27FC236}">
                  <a16:creationId xmlns:a16="http://schemas.microsoft.com/office/drawing/2014/main" id="{06B392C6-6660-E84E-1ADA-95EAC55714B3}"/>
                </a:ext>
              </a:extLst>
            </p:cNvPr>
            <p:cNvPicPr/>
            <p:nvPr/>
          </p:nvPicPr>
          <p:blipFill>
            <a:blip r:embed="rId11" cstate="print"/>
            <a:stretch>
              <a:fillRect/>
            </a:stretch>
          </p:blipFill>
          <p:spPr>
            <a:xfrm>
              <a:off x="5091884" y="4872070"/>
              <a:ext cx="78750" cy="118054"/>
            </a:xfrm>
            <a:prstGeom prst="rect">
              <a:avLst/>
            </a:prstGeom>
          </p:spPr>
        </p:pic>
      </p:grpSp>
      <p:grpSp>
        <p:nvGrpSpPr>
          <p:cNvPr id="33" name="object 31">
            <a:extLst>
              <a:ext uri="{FF2B5EF4-FFF2-40B4-BE49-F238E27FC236}">
                <a16:creationId xmlns:a16="http://schemas.microsoft.com/office/drawing/2014/main" id="{49803194-77A5-4DD6-0E1A-9E053894C3B4}"/>
              </a:ext>
            </a:extLst>
          </p:cNvPr>
          <p:cNvGrpSpPr/>
          <p:nvPr/>
        </p:nvGrpSpPr>
        <p:grpSpPr>
          <a:xfrm>
            <a:off x="5235606" y="4413491"/>
            <a:ext cx="55244" cy="0"/>
            <a:chOff x="5235606" y="3975341"/>
            <a:chExt cx="55244" cy="0"/>
          </a:xfrm>
        </p:grpSpPr>
        <p:sp>
          <p:nvSpPr>
            <p:cNvPr id="34" name="object 32">
              <a:extLst>
                <a:ext uri="{FF2B5EF4-FFF2-40B4-BE49-F238E27FC236}">
                  <a16:creationId xmlns:a16="http://schemas.microsoft.com/office/drawing/2014/main" id="{5CF2824E-CF21-02DF-E0CF-C1459304338E}"/>
                </a:ext>
              </a:extLst>
            </p:cNvPr>
            <p:cNvSpPr/>
            <p:nvPr/>
          </p:nvSpPr>
          <p:spPr>
            <a:xfrm>
              <a:off x="5235606" y="3975341"/>
              <a:ext cx="55244" cy="0"/>
            </a:xfrm>
            <a:custGeom>
              <a:avLst/>
              <a:gdLst/>
              <a:ahLst/>
              <a:cxnLst/>
              <a:rect l="l" t="t" r="r" b="b"/>
              <a:pathLst>
                <a:path w="55245">
                  <a:moveTo>
                    <a:pt x="54687" y="0"/>
                  </a:moveTo>
                  <a:lnTo>
                    <a:pt x="0" y="0"/>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object 33">
              <a:extLst>
                <a:ext uri="{FF2B5EF4-FFF2-40B4-BE49-F238E27FC236}">
                  <a16:creationId xmlns:a16="http://schemas.microsoft.com/office/drawing/2014/main" id="{A6AA8689-30CB-071D-F9AE-59460FDB3F6F}"/>
                </a:ext>
              </a:extLst>
            </p:cNvPr>
            <p:cNvSpPr/>
            <p:nvPr/>
          </p:nvSpPr>
          <p:spPr>
            <a:xfrm>
              <a:off x="5235606" y="3975341"/>
              <a:ext cx="55244" cy="0"/>
            </a:xfrm>
            <a:custGeom>
              <a:avLst/>
              <a:gdLst/>
              <a:ahLst/>
              <a:cxnLst/>
              <a:rect l="l" t="t" r="r" b="b"/>
              <a:pathLst>
                <a:path w="55245">
                  <a:moveTo>
                    <a:pt x="54687" y="0"/>
                  </a:moveTo>
                  <a:lnTo>
                    <a:pt x="0" y="0"/>
                  </a:lnTo>
                </a:path>
              </a:pathLst>
            </a:custGeom>
            <a:ln w="12509">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6" name="object 34">
            <a:extLst>
              <a:ext uri="{FF2B5EF4-FFF2-40B4-BE49-F238E27FC236}">
                <a16:creationId xmlns:a16="http://schemas.microsoft.com/office/drawing/2014/main" id="{62274627-8BFF-49CA-D0EC-704B59AF5009}"/>
              </a:ext>
            </a:extLst>
          </p:cNvPr>
          <p:cNvGrpSpPr/>
          <p:nvPr/>
        </p:nvGrpSpPr>
        <p:grpSpPr>
          <a:xfrm>
            <a:off x="4900010" y="4356839"/>
            <a:ext cx="267342" cy="118054"/>
            <a:chOff x="4900010" y="3918689"/>
            <a:chExt cx="267342" cy="118054"/>
          </a:xfrm>
        </p:grpSpPr>
        <p:pic>
          <p:nvPicPr>
            <p:cNvPr id="37" name="object 35">
              <a:extLst>
                <a:ext uri="{FF2B5EF4-FFF2-40B4-BE49-F238E27FC236}">
                  <a16:creationId xmlns:a16="http://schemas.microsoft.com/office/drawing/2014/main" id="{52448FD1-131C-D5F2-50E4-A431970E70D2}"/>
                </a:ext>
              </a:extLst>
            </p:cNvPr>
            <p:cNvPicPr/>
            <p:nvPr/>
          </p:nvPicPr>
          <p:blipFill>
            <a:blip r:embed="rId9" cstate="print"/>
            <a:stretch>
              <a:fillRect/>
            </a:stretch>
          </p:blipFill>
          <p:spPr>
            <a:xfrm>
              <a:off x="4900010" y="3920721"/>
              <a:ext cx="67811" cy="113988"/>
            </a:xfrm>
            <a:prstGeom prst="rect">
              <a:avLst/>
            </a:prstGeom>
          </p:spPr>
        </p:pic>
        <p:pic>
          <p:nvPicPr>
            <p:cNvPr id="38" name="object 36">
              <a:extLst>
                <a:ext uri="{FF2B5EF4-FFF2-40B4-BE49-F238E27FC236}">
                  <a16:creationId xmlns:a16="http://schemas.microsoft.com/office/drawing/2014/main" id="{4DCF6D22-CD88-FC32-BE9F-115A436FE938}"/>
                </a:ext>
              </a:extLst>
            </p:cNvPr>
            <p:cNvPicPr/>
            <p:nvPr/>
          </p:nvPicPr>
          <p:blipFill>
            <a:blip r:embed="rId10" cstate="print"/>
            <a:stretch>
              <a:fillRect/>
            </a:stretch>
          </p:blipFill>
          <p:spPr>
            <a:xfrm>
              <a:off x="4993134" y="3918689"/>
              <a:ext cx="78593" cy="118054"/>
            </a:xfrm>
            <a:prstGeom prst="rect">
              <a:avLst/>
            </a:prstGeom>
          </p:spPr>
        </p:pic>
        <p:pic>
          <p:nvPicPr>
            <p:cNvPr id="39" name="object 37">
              <a:extLst>
                <a:ext uri="{FF2B5EF4-FFF2-40B4-BE49-F238E27FC236}">
                  <a16:creationId xmlns:a16="http://schemas.microsoft.com/office/drawing/2014/main" id="{0F21D8EC-1607-2515-B296-667518E4AA15}"/>
                </a:ext>
              </a:extLst>
            </p:cNvPr>
            <p:cNvPicPr/>
            <p:nvPr/>
          </p:nvPicPr>
          <p:blipFill>
            <a:blip r:embed="rId12" cstate="print"/>
            <a:stretch>
              <a:fillRect/>
            </a:stretch>
          </p:blipFill>
          <p:spPr>
            <a:xfrm>
              <a:off x="5093604" y="3920721"/>
              <a:ext cx="73748" cy="116022"/>
            </a:xfrm>
            <a:prstGeom prst="rect">
              <a:avLst/>
            </a:prstGeom>
          </p:spPr>
        </p:pic>
      </p:grpSp>
      <p:grpSp>
        <p:nvGrpSpPr>
          <p:cNvPr id="40" name="object 38">
            <a:extLst>
              <a:ext uri="{FF2B5EF4-FFF2-40B4-BE49-F238E27FC236}">
                <a16:creationId xmlns:a16="http://schemas.microsoft.com/office/drawing/2014/main" id="{0AC92673-6C25-A586-22D1-D345DDE8C637}"/>
              </a:ext>
            </a:extLst>
          </p:cNvPr>
          <p:cNvGrpSpPr/>
          <p:nvPr/>
        </p:nvGrpSpPr>
        <p:grpSpPr>
          <a:xfrm>
            <a:off x="5235606" y="3460110"/>
            <a:ext cx="55244" cy="0"/>
            <a:chOff x="5235606" y="3021960"/>
            <a:chExt cx="55244" cy="0"/>
          </a:xfrm>
        </p:grpSpPr>
        <p:sp>
          <p:nvSpPr>
            <p:cNvPr id="41" name="object 39">
              <a:extLst>
                <a:ext uri="{FF2B5EF4-FFF2-40B4-BE49-F238E27FC236}">
                  <a16:creationId xmlns:a16="http://schemas.microsoft.com/office/drawing/2014/main" id="{824D632F-67F9-AB6B-A249-1208664A63A0}"/>
                </a:ext>
              </a:extLst>
            </p:cNvPr>
            <p:cNvSpPr/>
            <p:nvPr/>
          </p:nvSpPr>
          <p:spPr>
            <a:xfrm>
              <a:off x="5235606" y="3021960"/>
              <a:ext cx="55244" cy="0"/>
            </a:xfrm>
            <a:custGeom>
              <a:avLst/>
              <a:gdLst/>
              <a:ahLst/>
              <a:cxnLst/>
              <a:rect l="l" t="t" r="r" b="b"/>
              <a:pathLst>
                <a:path w="55245">
                  <a:moveTo>
                    <a:pt x="54687" y="0"/>
                  </a:moveTo>
                  <a:lnTo>
                    <a:pt x="0" y="0"/>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object 40">
              <a:extLst>
                <a:ext uri="{FF2B5EF4-FFF2-40B4-BE49-F238E27FC236}">
                  <a16:creationId xmlns:a16="http://schemas.microsoft.com/office/drawing/2014/main" id="{858C94D9-0C52-93D8-FB87-19E7F44A6287}"/>
                </a:ext>
              </a:extLst>
            </p:cNvPr>
            <p:cNvSpPr/>
            <p:nvPr/>
          </p:nvSpPr>
          <p:spPr>
            <a:xfrm>
              <a:off x="5235606" y="3021960"/>
              <a:ext cx="55244" cy="0"/>
            </a:xfrm>
            <a:custGeom>
              <a:avLst/>
              <a:gdLst/>
              <a:ahLst/>
              <a:cxnLst/>
              <a:rect l="l" t="t" r="r" b="b"/>
              <a:pathLst>
                <a:path w="55245">
                  <a:moveTo>
                    <a:pt x="54687" y="0"/>
                  </a:moveTo>
                  <a:lnTo>
                    <a:pt x="0" y="0"/>
                  </a:lnTo>
                </a:path>
              </a:pathLst>
            </a:custGeom>
            <a:ln w="12509">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3" name="object 41">
            <a:extLst>
              <a:ext uri="{FF2B5EF4-FFF2-40B4-BE49-F238E27FC236}">
                <a16:creationId xmlns:a16="http://schemas.microsoft.com/office/drawing/2014/main" id="{229F2475-7B1F-841D-7442-239A5B4AA90D}"/>
              </a:ext>
            </a:extLst>
          </p:cNvPr>
          <p:cNvGrpSpPr/>
          <p:nvPr/>
        </p:nvGrpSpPr>
        <p:grpSpPr>
          <a:xfrm>
            <a:off x="4900010" y="3403457"/>
            <a:ext cx="270624" cy="118054"/>
            <a:chOff x="4900010" y="2965307"/>
            <a:chExt cx="270624" cy="118054"/>
          </a:xfrm>
        </p:grpSpPr>
        <p:pic>
          <p:nvPicPr>
            <p:cNvPr id="44" name="object 42">
              <a:extLst>
                <a:ext uri="{FF2B5EF4-FFF2-40B4-BE49-F238E27FC236}">
                  <a16:creationId xmlns:a16="http://schemas.microsoft.com/office/drawing/2014/main" id="{F0FF5084-3531-B274-DD4E-9A393EB8E6DD}"/>
                </a:ext>
              </a:extLst>
            </p:cNvPr>
            <p:cNvPicPr/>
            <p:nvPr/>
          </p:nvPicPr>
          <p:blipFill>
            <a:blip r:embed="rId9" cstate="print"/>
            <a:stretch>
              <a:fillRect/>
            </a:stretch>
          </p:blipFill>
          <p:spPr>
            <a:xfrm>
              <a:off x="4900010" y="2967339"/>
              <a:ext cx="67811" cy="113988"/>
            </a:xfrm>
            <a:prstGeom prst="rect">
              <a:avLst/>
            </a:prstGeom>
          </p:spPr>
        </p:pic>
        <p:pic>
          <p:nvPicPr>
            <p:cNvPr id="45" name="object 43">
              <a:extLst>
                <a:ext uri="{FF2B5EF4-FFF2-40B4-BE49-F238E27FC236}">
                  <a16:creationId xmlns:a16="http://schemas.microsoft.com/office/drawing/2014/main" id="{CF949C5F-FFD0-1CD7-35BD-26B2B357B48C}"/>
                </a:ext>
              </a:extLst>
            </p:cNvPr>
            <p:cNvPicPr/>
            <p:nvPr/>
          </p:nvPicPr>
          <p:blipFill>
            <a:blip r:embed="rId13" cstate="print"/>
            <a:stretch>
              <a:fillRect/>
            </a:stretch>
          </p:blipFill>
          <p:spPr>
            <a:xfrm>
              <a:off x="4995010" y="2967339"/>
              <a:ext cx="73280" cy="113988"/>
            </a:xfrm>
            <a:prstGeom prst="rect">
              <a:avLst/>
            </a:prstGeom>
          </p:spPr>
        </p:pic>
        <p:pic>
          <p:nvPicPr>
            <p:cNvPr id="46" name="object 44">
              <a:extLst>
                <a:ext uri="{FF2B5EF4-FFF2-40B4-BE49-F238E27FC236}">
                  <a16:creationId xmlns:a16="http://schemas.microsoft.com/office/drawing/2014/main" id="{3C3DBBAA-B4B4-692C-C575-CA8AC64FE4E5}"/>
                </a:ext>
              </a:extLst>
            </p:cNvPr>
            <p:cNvPicPr/>
            <p:nvPr/>
          </p:nvPicPr>
          <p:blipFill>
            <a:blip r:embed="rId14" cstate="print"/>
            <a:stretch>
              <a:fillRect/>
            </a:stretch>
          </p:blipFill>
          <p:spPr>
            <a:xfrm>
              <a:off x="5091884" y="2965307"/>
              <a:ext cx="78750" cy="118054"/>
            </a:xfrm>
            <a:prstGeom prst="rect">
              <a:avLst/>
            </a:prstGeom>
          </p:spPr>
        </p:pic>
      </p:grpSp>
      <p:grpSp>
        <p:nvGrpSpPr>
          <p:cNvPr id="47" name="object 45">
            <a:extLst>
              <a:ext uri="{FF2B5EF4-FFF2-40B4-BE49-F238E27FC236}">
                <a16:creationId xmlns:a16="http://schemas.microsoft.com/office/drawing/2014/main" id="{ADD281A0-337B-1D75-7330-30A95F2F6E93}"/>
              </a:ext>
            </a:extLst>
          </p:cNvPr>
          <p:cNvGrpSpPr/>
          <p:nvPr/>
        </p:nvGrpSpPr>
        <p:grpSpPr>
          <a:xfrm>
            <a:off x="5235606" y="2506729"/>
            <a:ext cx="55244" cy="0"/>
            <a:chOff x="5235606" y="2068579"/>
            <a:chExt cx="55244" cy="0"/>
          </a:xfrm>
        </p:grpSpPr>
        <p:sp>
          <p:nvSpPr>
            <p:cNvPr id="48" name="object 46">
              <a:extLst>
                <a:ext uri="{FF2B5EF4-FFF2-40B4-BE49-F238E27FC236}">
                  <a16:creationId xmlns:a16="http://schemas.microsoft.com/office/drawing/2014/main" id="{576AA0D9-DF6F-439A-B5D5-D663E18AD25B}"/>
                </a:ext>
              </a:extLst>
            </p:cNvPr>
            <p:cNvSpPr/>
            <p:nvPr/>
          </p:nvSpPr>
          <p:spPr>
            <a:xfrm>
              <a:off x="5235606" y="2068579"/>
              <a:ext cx="55244" cy="0"/>
            </a:xfrm>
            <a:custGeom>
              <a:avLst/>
              <a:gdLst/>
              <a:ahLst/>
              <a:cxnLst/>
              <a:rect l="l" t="t" r="r" b="b"/>
              <a:pathLst>
                <a:path w="55245">
                  <a:moveTo>
                    <a:pt x="54687" y="0"/>
                  </a:moveTo>
                  <a:lnTo>
                    <a:pt x="0" y="0"/>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object 47">
              <a:extLst>
                <a:ext uri="{FF2B5EF4-FFF2-40B4-BE49-F238E27FC236}">
                  <a16:creationId xmlns:a16="http://schemas.microsoft.com/office/drawing/2014/main" id="{FCCAB6BB-FDD5-D807-8032-FF238F4361DA}"/>
                </a:ext>
              </a:extLst>
            </p:cNvPr>
            <p:cNvSpPr/>
            <p:nvPr/>
          </p:nvSpPr>
          <p:spPr>
            <a:xfrm>
              <a:off x="5235606" y="2068579"/>
              <a:ext cx="55244" cy="0"/>
            </a:xfrm>
            <a:custGeom>
              <a:avLst/>
              <a:gdLst/>
              <a:ahLst/>
              <a:cxnLst/>
              <a:rect l="l" t="t" r="r" b="b"/>
              <a:pathLst>
                <a:path w="55245">
                  <a:moveTo>
                    <a:pt x="54687" y="0"/>
                  </a:moveTo>
                  <a:lnTo>
                    <a:pt x="0" y="0"/>
                  </a:lnTo>
                </a:path>
              </a:pathLst>
            </a:custGeom>
            <a:ln w="12509">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0" name="object 48">
            <a:extLst>
              <a:ext uri="{FF2B5EF4-FFF2-40B4-BE49-F238E27FC236}">
                <a16:creationId xmlns:a16="http://schemas.microsoft.com/office/drawing/2014/main" id="{0688229C-EEC0-8568-5788-6BF06BB8CC2E}"/>
              </a:ext>
            </a:extLst>
          </p:cNvPr>
          <p:cNvGrpSpPr/>
          <p:nvPr/>
        </p:nvGrpSpPr>
        <p:grpSpPr>
          <a:xfrm>
            <a:off x="4900010" y="2452108"/>
            <a:ext cx="267342" cy="116022"/>
            <a:chOff x="4900010" y="2013958"/>
            <a:chExt cx="267342" cy="116022"/>
          </a:xfrm>
        </p:grpSpPr>
        <p:pic>
          <p:nvPicPr>
            <p:cNvPr id="51" name="object 49">
              <a:extLst>
                <a:ext uri="{FF2B5EF4-FFF2-40B4-BE49-F238E27FC236}">
                  <a16:creationId xmlns:a16="http://schemas.microsoft.com/office/drawing/2014/main" id="{77087AE6-091F-2819-B384-01F97C8DD74F}"/>
                </a:ext>
              </a:extLst>
            </p:cNvPr>
            <p:cNvPicPr/>
            <p:nvPr/>
          </p:nvPicPr>
          <p:blipFill>
            <a:blip r:embed="rId9" cstate="print"/>
            <a:stretch>
              <a:fillRect/>
            </a:stretch>
          </p:blipFill>
          <p:spPr>
            <a:xfrm>
              <a:off x="4900010" y="2013958"/>
              <a:ext cx="67811" cy="113988"/>
            </a:xfrm>
            <a:prstGeom prst="rect">
              <a:avLst/>
            </a:prstGeom>
          </p:spPr>
        </p:pic>
        <p:pic>
          <p:nvPicPr>
            <p:cNvPr id="52" name="object 50">
              <a:extLst>
                <a:ext uri="{FF2B5EF4-FFF2-40B4-BE49-F238E27FC236}">
                  <a16:creationId xmlns:a16="http://schemas.microsoft.com/office/drawing/2014/main" id="{B4AD7785-E12D-6E69-3207-C0F1A607C60A}"/>
                </a:ext>
              </a:extLst>
            </p:cNvPr>
            <p:cNvPicPr/>
            <p:nvPr/>
          </p:nvPicPr>
          <p:blipFill>
            <a:blip r:embed="rId13" cstate="print"/>
            <a:stretch>
              <a:fillRect/>
            </a:stretch>
          </p:blipFill>
          <p:spPr>
            <a:xfrm>
              <a:off x="4995010" y="2013958"/>
              <a:ext cx="73280" cy="113988"/>
            </a:xfrm>
            <a:prstGeom prst="rect">
              <a:avLst/>
            </a:prstGeom>
          </p:spPr>
        </p:pic>
        <p:pic>
          <p:nvPicPr>
            <p:cNvPr id="53" name="object 51">
              <a:extLst>
                <a:ext uri="{FF2B5EF4-FFF2-40B4-BE49-F238E27FC236}">
                  <a16:creationId xmlns:a16="http://schemas.microsoft.com/office/drawing/2014/main" id="{941A9F3A-9B58-F1BB-6B1D-3887CAF3854F}"/>
                </a:ext>
              </a:extLst>
            </p:cNvPr>
            <p:cNvPicPr/>
            <p:nvPr/>
          </p:nvPicPr>
          <p:blipFill>
            <a:blip r:embed="rId15" cstate="print"/>
            <a:stretch>
              <a:fillRect/>
            </a:stretch>
          </p:blipFill>
          <p:spPr>
            <a:xfrm>
              <a:off x="5093604" y="2013958"/>
              <a:ext cx="73748" cy="116022"/>
            </a:xfrm>
            <a:prstGeom prst="rect">
              <a:avLst/>
            </a:prstGeom>
          </p:spPr>
        </p:pic>
      </p:grpSp>
      <p:grpSp>
        <p:nvGrpSpPr>
          <p:cNvPr id="54" name="object 52">
            <a:extLst>
              <a:ext uri="{FF2B5EF4-FFF2-40B4-BE49-F238E27FC236}">
                <a16:creationId xmlns:a16="http://schemas.microsoft.com/office/drawing/2014/main" id="{DF3E25DD-E76B-A15A-8E05-242DEF24D1F9}"/>
              </a:ext>
            </a:extLst>
          </p:cNvPr>
          <p:cNvGrpSpPr/>
          <p:nvPr/>
        </p:nvGrpSpPr>
        <p:grpSpPr>
          <a:xfrm>
            <a:off x="5235606" y="1553347"/>
            <a:ext cx="55244" cy="0"/>
            <a:chOff x="5235606" y="1115197"/>
            <a:chExt cx="55244" cy="0"/>
          </a:xfrm>
        </p:grpSpPr>
        <p:sp>
          <p:nvSpPr>
            <p:cNvPr id="55" name="object 53">
              <a:extLst>
                <a:ext uri="{FF2B5EF4-FFF2-40B4-BE49-F238E27FC236}">
                  <a16:creationId xmlns:a16="http://schemas.microsoft.com/office/drawing/2014/main" id="{3BB7BE05-D265-2037-D76F-39B6266A619A}"/>
                </a:ext>
              </a:extLst>
            </p:cNvPr>
            <p:cNvSpPr/>
            <p:nvPr/>
          </p:nvSpPr>
          <p:spPr>
            <a:xfrm>
              <a:off x="5235606" y="1115197"/>
              <a:ext cx="55244" cy="0"/>
            </a:xfrm>
            <a:custGeom>
              <a:avLst/>
              <a:gdLst/>
              <a:ahLst/>
              <a:cxnLst/>
              <a:rect l="l" t="t" r="r" b="b"/>
              <a:pathLst>
                <a:path w="55245">
                  <a:moveTo>
                    <a:pt x="54687" y="0"/>
                  </a:moveTo>
                  <a:lnTo>
                    <a:pt x="0" y="0"/>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object 54">
              <a:extLst>
                <a:ext uri="{FF2B5EF4-FFF2-40B4-BE49-F238E27FC236}">
                  <a16:creationId xmlns:a16="http://schemas.microsoft.com/office/drawing/2014/main" id="{7DF20DDC-9EB6-F8B6-D488-A87E7BBC8A3D}"/>
                </a:ext>
              </a:extLst>
            </p:cNvPr>
            <p:cNvSpPr/>
            <p:nvPr/>
          </p:nvSpPr>
          <p:spPr>
            <a:xfrm>
              <a:off x="5235606" y="1115197"/>
              <a:ext cx="55244" cy="0"/>
            </a:xfrm>
            <a:custGeom>
              <a:avLst/>
              <a:gdLst/>
              <a:ahLst/>
              <a:cxnLst/>
              <a:rect l="l" t="t" r="r" b="b"/>
              <a:pathLst>
                <a:path w="55245">
                  <a:moveTo>
                    <a:pt x="54687" y="0"/>
                  </a:moveTo>
                  <a:lnTo>
                    <a:pt x="0" y="0"/>
                  </a:lnTo>
                </a:path>
              </a:pathLst>
            </a:custGeom>
            <a:ln w="12509">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7" name="object 55">
            <a:extLst>
              <a:ext uri="{FF2B5EF4-FFF2-40B4-BE49-F238E27FC236}">
                <a16:creationId xmlns:a16="http://schemas.microsoft.com/office/drawing/2014/main" id="{891220DC-F480-7CF8-04D7-B304EB9C6872}"/>
              </a:ext>
            </a:extLst>
          </p:cNvPr>
          <p:cNvGrpSpPr/>
          <p:nvPr/>
        </p:nvGrpSpPr>
        <p:grpSpPr>
          <a:xfrm>
            <a:off x="4900010" y="1496694"/>
            <a:ext cx="270624" cy="118054"/>
            <a:chOff x="4900010" y="1058544"/>
            <a:chExt cx="270624" cy="118054"/>
          </a:xfrm>
        </p:grpSpPr>
        <p:pic>
          <p:nvPicPr>
            <p:cNvPr id="58" name="object 56">
              <a:extLst>
                <a:ext uri="{FF2B5EF4-FFF2-40B4-BE49-F238E27FC236}">
                  <a16:creationId xmlns:a16="http://schemas.microsoft.com/office/drawing/2014/main" id="{17A8A713-2B6A-4EA2-CC61-2A8812A2CA2E}"/>
                </a:ext>
              </a:extLst>
            </p:cNvPr>
            <p:cNvPicPr/>
            <p:nvPr/>
          </p:nvPicPr>
          <p:blipFill>
            <a:blip r:embed="rId9" cstate="print"/>
            <a:stretch>
              <a:fillRect/>
            </a:stretch>
          </p:blipFill>
          <p:spPr>
            <a:xfrm>
              <a:off x="4900010" y="1060576"/>
              <a:ext cx="67811" cy="113988"/>
            </a:xfrm>
            <a:prstGeom prst="rect">
              <a:avLst/>
            </a:prstGeom>
          </p:spPr>
        </p:pic>
        <p:pic>
          <p:nvPicPr>
            <p:cNvPr id="59" name="object 57">
              <a:extLst>
                <a:ext uri="{FF2B5EF4-FFF2-40B4-BE49-F238E27FC236}">
                  <a16:creationId xmlns:a16="http://schemas.microsoft.com/office/drawing/2014/main" id="{6D47C962-1919-2A91-DE5E-964213A4BC2F}"/>
                </a:ext>
              </a:extLst>
            </p:cNvPr>
            <p:cNvPicPr/>
            <p:nvPr/>
          </p:nvPicPr>
          <p:blipFill>
            <a:blip r:embed="rId16" cstate="print"/>
            <a:stretch>
              <a:fillRect/>
            </a:stretch>
          </p:blipFill>
          <p:spPr>
            <a:xfrm>
              <a:off x="4992822" y="1058544"/>
              <a:ext cx="78125" cy="118054"/>
            </a:xfrm>
            <a:prstGeom prst="rect">
              <a:avLst/>
            </a:prstGeom>
          </p:spPr>
        </p:pic>
        <p:pic>
          <p:nvPicPr>
            <p:cNvPr id="60" name="object 58">
              <a:extLst>
                <a:ext uri="{FF2B5EF4-FFF2-40B4-BE49-F238E27FC236}">
                  <a16:creationId xmlns:a16="http://schemas.microsoft.com/office/drawing/2014/main" id="{DD925359-FFF9-C5CE-6AFE-CB109F3A3CDD}"/>
                </a:ext>
              </a:extLst>
            </p:cNvPr>
            <p:cNvPicPr/>
            <p:nvPr/>
          </p:nvPicPr>
          <p:blipFill>
            <a:blip r:embed="rId11" cstate="print"/>
            <a:stretch>
              <a:fillRect/>
            </a:stretch>
          </p:blipFill>
          <p:spPr>
            <a:xfrm>
              <a:off x="5091884" y="1058544"/>
              <a:ext cx="78750" cy="118054"/>
            </a:xfrm>
            <a:prstGeom prst="rect">
              <a:avLst/>
            </a:prstGeom>
          </p:spPr>
        </p:pic>
      </p:grpSp>
      <p:grpSp>
        <p:nvGrpSpPr>
          <p:cNvPr id="61" name="object 59">
            <a:extLst>
              <a:ext uri="{FF2B5EF4-FFF2-40B4-BE49-F238E27FC236}">
                <a16:creationId xmlns:a16="http://schemas.microsoft.com/office/drawing/2014/main" id="{BDAFB17D-DEC9-BCAE-01F9-984CFFA1A5B4}"/>
              </a:ext>
            </a:extLst>
          </p:cNvPr>
          <p:cNvGrpSpPr/>
          <p:nvPr/>
        </p:nvGrpSpPr>
        <p:grpSpPr>
          <a:xfrm>
            <a:off x="5290293" y="1165198"/>
            <a:ext cx="6619767" cy="5404485"/>
            <a:chOff x="5290293" y="727048"/>
            <a:chExt cx="6619767" cy="5404485"/>
          </a:xfrm>
        </p:grpSpPr>
        <p:sp>
          <p:nvSpPr>
            <p:cNvPr id="62" name="object 60">
              <a:extLst>
                <a:ext uri="{FF2B5EF4-FFF2-40B4-BE49-F238E27FC236}">
                  <a16:creationId xmlns:a16="http://schemas.microsoft.com/office/drawing/2014/main" id="{A15A4824-9563-E5EE-E8E1-64D22A673E5C}"/>
                </a:ext>
              </a:extLst>
            </p:cNvPr>
            <p:cNvSpPr/>
            <p:nvPr/>
          </p:nvSpPr>
          <p:spPr>
            <a:xfrm>
              <a:off x="5290293" y="1115197"/>
              <a:ext cx="6454140" cy="4385945"/>
            </a:xfrm>
            <a:custGeom>
              <a:avLst/>
              <a:gdLst/>
              <a:ahLst/>
              <a:cxnLst/>
              <a:rect l="l" t="t" r="r" b="b"/>
              <a:pathLst>
                <a:path w="6454140" h="4385945">
                  <a:moveTo>
                    <a:pt x="0" y="0"/>
                  </a:moveTo>
                  <a:lnTo>
                    <a:pt x="72512" y="190676"/>
                  </a:lnTo>
                  <a:lnTo>
                    <a:pt x="145024" y="190676"/>
                  </a:lnTo>
                  <a:lnTo>
                    <a:pt x="217536" y="190676"/>
                  </a:lnTo>
                  <a:lnTo>
                    <a:pt x="290049" y="190676"/>
                  </a:lnTo>
                  <a:lnTo>
                    <a:pt x="362561" y="190676"/>
                  </a:lnTo>
                  <a:lnTo>
                    <a:pt x="435073" y="381353"/>
                  </a:lnTo>
                  <a:lnTo>
                    <a:pt x="942659" y="381353"/>
                  </a:lnTo>
                  <a:lnTo>
                    <a:pt x="1015171" y="190676"/>
                  </a:lnTo>
                  <a:lnTo>
                    <a:pt x="1087684" y="190676"/>
                  </a:lnTo>
                  <a:lnTo>
                    <a:pt x="1160196" y="381353"/>
                  </a:lnTo>
                  <a:lnTo>
                    <a:pt x="1232709" y="381353"/>
                  </a:lnTo>
                  <a:lnTo>
                    <a:pt x="1305221" y="381353"/>
                  </a:lnTo>
                  <a:lnTo>
                    <a:pt x="1377732" y="381353"/>
                  </a:lnTo>
                  <a:lnTo>
                    <a:pt x="1450245" y="381353"/>
                  </a:lnTo>
                  <a:lnTo>
                    <a:pt x="1522757" y="381353"/>
                  </a:lnTo>
                  <a:lnTo>
                    <a:pt x="1595270" y="572028"/>
                  </a:lnTo>
                  <a:lnTo>
                    <a:pt x="2102856" y="572028"/>
                  </a:lnTo>
                  <a:lnTo>
                    <a:pt x="2175368" y="762705"/>
                  </a:lnTo>
                  <a:lnTo>
                    <a:pt x="2247881" y="762705"/>
                  </a:lnTo>
                  <a:lnTo>
                    <a:pt x="2320393" y="953382"/>
                  </a:lnTo>
                  <a:lnTo>
                    <a:pt x="2392906" y="953382"/>
                  </a:lnTo>
                  <a:lnTo>
                    <a:pt x="2465417" y="953382"/>
                  </a:lnTo>
                  <a:lnTo>
                    <a:pt x="2537929" y="1144057"/>
                  </a:lnTo>
                  <a:lnTo>
                    <a:pt x="2610442" y="1144057"/>
                  </a:lnTo>
                  <a:lnTo>
                    <a:pt x="2682954" y="1334734"/>
                  </a:lnTo>
                  <a:lnTo>
                    <a:pt x="2755467" y="1525410"/>
                  </a:lnTo>
                  <a:lnTo>
                    <a:pt x="2827979" y="1716086"/>
                  </a:lnTo>
                  <a:lnTo>
                    <a:pt x="2900492" y="1716086"/>
                  </a:lnTo>
                  <a:lnTo>
                    <a:pt x="2973003" y="1906762"/>
                  </a:lnTo>
                  <a:lnTo>
                    <a:pt x="3045515" y="2097439"/>
                  </a:lnTo>
                  <a:lnTo>
                    <a:pt x="3118028" y="2478791"/>
                  </a:lnTo>
                  <a:lnTo>
                    <a:pt x="3190540" y="2478791"/>
                  </a:lnTo>
                  <a:lnTo>
                    <a:pt x="3263053" y="2860143"/>
                  </a:lnTo>
                  <a:lnTo>
                    <a:pt x="3335565" y="3241496"/>
                  </a:lnTo>
                  <a:lnTo>
                    <a:pt x="3408078" y="3622848"/>
                  </a:lnTo>
                  <a:lnTo>
                    <a:pt x="3480590" y="3622848"/>
                  </a:lnTo>
                  <a:lnTo>
                    <a:pt x="3553101" y="3622848"/>
                  </a:lnTo>
                  <a:lnTo>
                    <a:pt x="3625614" y="3813525"/>
                  </a:lnTo>
                  <a:lnTo>
                    <a:pt x="3698126" y="4004201"/>
                  </a:lnTo>
                  <a:lnTo>
                    <a:pt x="3770639" y="4385553"/>
                  </a:lnTo>
                  <a:lnTo>
                    <a:pt x="3843151" y="4385553"/>
                  </a:lnTo>
                  <a:lnTo>
                    <a:pt x="6308568" y="4385553"/>
                  </a:lnTo>
                  <a:lnTo>
                    <a:pt x="6381081" y="4194877"/>
                  </a:lnTo>
                  <a:lnTo>
                    <a:pt x="6453593" y="4194877"/>
                  </a:lnTo>
                </a:path>
              </a:pathLst>
            </a:custGeom>
            <a:ln w="23449">
              <a:solidFill>
                <a:srgbClr val="2CA02C"/>
              </a:solidFill>
              <a:prstDash val="sys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object 61">
              <a:extLst>
                <a:ext uri="{FF2B5EF4-FFF2-40B4-BE49-F238E27FC236}">
                  <a16:creationId xmlns:a16="http://schemas.microsoft.com/office/drawing/2014/main" id="{B421BBB0-7F39-D249-A243-1FD801989F36}"/>
                </a:ext>
              </a:extLst>
            </p:cNvPr>
            <p:cNvSpPr/>
            <p:nvPr/>
          </p:nvSpPr>
          <p:spPr>
            <a:xfrm>
              <a:off x="5290293" y="1115197"/>
              <a:ext cx="6454140" cy="4385945"/>
            </a:xfrm>
            <a:custGeom>
              <a:avLst/>
              <a:gdLst/>
              <a:ahLst/>
              <a:cxnLst/>
              <a:rect l="l" t="t" r="r" b="b"/>
              <a:pathLst>
                <a:path w="6454140" h="4385945">
                  <a:moveTo>
                    <a:pt x="0" y="0"/>
                  </a:moveTo>
                  <a:lnTo>
                    <a:pt x="72512" y="190676"/>
                  </a:lnTo>
                  <a:lnTo>
                    <a:pt x="145024" y="190676"/>
                  </a:lnTo>
                  <a:lnTo>
                    <a:pt x="217536" y="190676"/>
                  </a:lnTo>
                  <a:lnTo>
                    <a:pt x="290049" y="190676"/>
                  </a:lnTo>
                  <a:lnTo>
                    <a:pt x="362561" y="190676"/>
                  </a:lnTo>
                  <a:lnTo>
                    <a:pt x="435073" y="190676"/>
                  </a:lnTo>
                  <a:lnTo>
                    <a:pt x="507586" y="381353"/>
                  </a:lnTo>
                  <a:lnTo>
                    <a:pt x="1015171" y="381353"/>
                  </a:lnTo>
                  <a:lnTo>
                    <a:pt x="1087684" y="190676"/>
                  </a:lnTo>
                  <a:lnTo>
                    <a:pt x="1160196" y="381353"/>
                  </a:lnTo>
                  <a:lnTo>
                    <a:pt x="1232709" y="381353"/>
                  </a:lnTo>
                  <a:lnTo>
                    <a:pt x="1305221" y="381353"/>
                  </a:lnTo>
                  <a:lnTo>
                    <a:pt x="1377732" y="381353"/>
                  </a:lnTo>
                  <a:lnTo>
                    <a:pt x="1450245" y="381353"/>
                  </a:lnTo>
                  <a:lnTo>
                    <a:pt x="1522757" y="381353"/>
                  </a:lnTo>
                  <a:lnTo>
                    <a:pt x="1595270" y="572028"/>
                  </a:lnTo>
                  <a:lnTo>
                    <a:pt x="2102856" y="572028"/>
                  </a:lnTo>
                  <a:lnTo>
                    <a:pt x="2175368" y="762705"/>
                  </a:lnTo>
                  <a:lnTo>
                    <a:pt x="2247881" y="762705"/>
                  </a:lnTo>
                  <a:lnTo>
                    <a:pt x="2320393" y="953382"/>
                  </a:lnTo>
                  <a:lnTo>
                    <a:pt x="2392906" y="953382"/>
                  </a:lnTo>
                  <a:lnTo>
                    <a:pt x="2465417" y="953382"/>
                  </a:lnTo>
                  <a:lnTo>
                    <a:pt x="2537929" y="1144057"/>
                  </a:lnTo>
                  <a:lnTo>
                    <a:pt x="2610442" y="1144057"/>
                  </a:lnTo>
                  <a:lnTo>
                    <a:pt x="2682954" y="1334734"/>
                  </a:lnTo>
                  <a:lnTo>
                    <a:pt x="2755467" y="1525410"/>
                  </a:lnTo>
                  <a:lnTo>
                    <a:pt x="2827979" y="1716086"/>
                  </a:lnTo>
                  <a:lnTo>
                    <a:pt x="2900492" y="1716086"/>
                  </a:lnTo>
                  <a:lnTo>
                    <a:pt x="2973003" y="1906762"/>
                  </a:lnTo>
                  <a:lnTo>
                    <a:pt x="3045515" y="2097439"/>
                  </a:lnTo>
                  <a:lnTo>
                    <a:pt x="3118028" y="2478791"/>
                  </a:lnTo>
                  <a:lnTo>
                    <a:pt x="3190540" y="2478791"/>
                  </a:lnTo>
                  <a:lnTo>
                    <a:pt x="3263053" y="2860143"/>
                  </a:lnTo>
                  <a:lnTo>
                    <a:pt x="3335565" y="3241496"/>
                  </a:lnTo>
                  <a:lnTo>
                    <a:pt x="3408078" y="3622848"/>
                  </a:lnTo>
                  <a:lnTo>
                    <a:pt x="3480590" y="3622848"/>
                  </a:lnTo>
                  <a:lnTo>
                    <a:pt x="3553101" y="3622848"/>
                  </a:lnTo>
                  <a:lnTo>
                    <a:pt x="3625614" y="3813525"/>
                  </a:lnTo>
                  <a:lnTo>
                    <a:pt x="3698126" y="4004201"/>
                  </a:lnTo>
                  <a:lnTo>
                    <a:pt x="3770639" y="4385553"/>
                  </a:lnTo>
                  <a:lnTo>
                    <a:pt x="3843151" y="4385553"/>
                  </a:lnTo>
                  <a:lnTo>
                    <a:pt x="6308568" y="4385553"/>
                  </a:lnTo>
                  <a:lnTo>
                    <a:pt x="6381081" y="4194877"/>
                  </a:lnTo>
                  <a:lnTo>
                    <a:pt x="6453593" y="4194877"/>
                  </a:lnTo>
                </a:path>
              </a:pathLst>
            </a:custGeom>
            <a:ln w="23449">
              <a:solidFill>
                <a:srgbClr val="D62728"/>
              </a:solidFill>
              <a:prstDash val="sys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object 62">
              <a:extLst>
                <a:ext uri="{FF2B5EF4-FFF2-40B4-BE49-F238E27FC236}">
                  <a16:creationId xmlns:a16="http://schemas.microsoft.com/office/drawing/2014/main" id="{062B469B-9CE2-AC08-2856-FA78140BE925}"/>
                </a:ext>
              </a:extLst>
            </p:cNvPr>
            <p:cNvSpPr/>
            <p:nvPr/>
          </p:nvSpPr>
          <p:spPr>
            <a:xfrm>
              <a:off x="5290293" y="1115197"/>
              <a:ext cx="4568825" cy="4385945"/>
            </a:xfrm>
            <a:custGeom>
              <a:avLst/>
              <a:gdLst/>
              <a:ahLst/>
              <a:cxnLst/>
              <a:rect l="l" t="t" r="r" b="b"/>
              <a:pathLst>
                <a:path w="4568825" h="4385945">
                  <a:moveTo>
                    <a:pt x="0" y="0"/>
                  </a:moveTo>
                  <a:lnTo>
                    <a:pt x="72512" y="190676"/>
                  </a:lnTo>
                  <a:lnTo>
                    <a:pt x="145024" y="190676"/>
                  </a:lnTo>
                  <a:lnTo>
                    <a:pt x="217536" y="190676"/>
                  </a:lnTo>
                  <a:lnTo>
                    <a:pt x="290049" y="190676"/>
                  </a:lnTo>
                  <a:lnTo>
                    <a:pt x="362561" y="190676"/>
                  </a:lnTo>
                </a:path>
                <a:path w="4568825" h="4385945">
                  <a:moveTo>
                    <a:pt x="507586" y="381353"/>
                  </a:moveTo>
                  <a:lnTo>
                    <a:pt x="507586" y="381353"/>
                  </a:lnTo>
                  <a:lnTo>
                    <a:pt x="870147" y="381353"/>
                  </a:lnTo>
                  <a:lnTo>
                    <a:pt x="942659" y="381353"/>
                  </a:lnTo>
                </a:path>
                <a:path w="4568825" h="4385945">
                  <a:moveTo>
                    <a:pt x="1087684" y="190676"/>
                  </a:moveTo>
                  <a:lnTo>
                    <a:pt x="1160196" y="381353"/>
                  </a:lnTo>
                  <a:lnTo>
                    <a:pt x="1232709" y="381353"/>
                  </a:lnTo>
                  <a:lnTo>
                    <a:pt x="1305221" y="381353"/>
                  </a:lnTo>
                  <a:lnTo>
                    <a:pt x="1377732" y="381353"/>
                  </a:lnTo>
                  <a:lnTo>
                    <a:pt x="1450245" y="381353"/>
                  </a:lnTo>
                  <a:lnTo>
                    <a:pt x="1522757" y="381353"/>
                  </a:lnTo>
                  <a:lnTo>
                    <a:pt x="1595270" y="572028"/>
                  </a:lnTo>
                  <a:lnTo>
                    <a:pt x="2102856" y="572028"/>
                  </a:lnTo>
                  <a:lnTo>
                    <a:pt x="2175368" y="762705"/>
                  </a:lnTo>
                  <a:lnTo>
                    <a:pt x="2247881" y="762705"/>
                  </a:lnTo>
                  <a:lnTo>
                    <a:pt x="2320393" y="953382"/>
                  </a:lnTo>
                  <a:lnTo>
                    <a:pt x="2392906" y="953382"/>
                  </a:lnTo>
                  <a:lnTo>
                    <a:pt x="2465417" y="953382"/>
                  </a:lnTo>
                  <a:lnTo>
                    <a:pt x="2537929" y="1144057"/>
                  </a:lnTo>
                  <a:lnTo>
                    <a:pt x="2610442" y="1144057"/>
                  </a:lnTo>
                  <a:lnTo>
                    <a:pt x="2682954" y="1334734"/>
                  </a:lnTo>
                  <a:lnTo>
                    <a:pt x="2755467" y="1525410"/>
                  </a:lnTo>
                  <a:lnTo>
                    <a:pt x="2827979" y="1716086"/>
                  </a:lnTo>
                  <a:lnTo>
                    <a:pt x="2900492" y="1716086"/>
                  </a:lnTo>
                  <a:lnTo>
                    <a:pt x="2973003" y="1906762"/>
                  </a:lnTo>
                  <a:lnTo>
                    <a:pt x="3045515" y="2097439"/>
                  </a:lnTo>
                  <a:lnTo>
                    <a:pt x="3118028" y="2478791"/>
                  </a:lnTo>
                  <a:lnTo>
                    <a:pt x="3190540" y="2478791"/>
                  </a:lnTo>
                  <a:lnTo>
                    <a:pt x="3263053" y="2860143"/>
                  </a:lnTo>
                  <a:lnTo>
                    <a:pt x="3335565" y="3241496"/>
                  </a:lnTo>
                  <a:lnTo>
                    <a:pt x="3408078" y="3622848"/>
                  </a:lnTo>
                  <a:lnTo>
                    <a:pt x="3480590" y="3622848"/>
                  </a:lnTo>
                  <a:lnTo>
                    <a:pt x="3553101" y="3622848"/>
                  </a:lnTo>
                  <a:lnTo>
                    <a:pt x="3625614" y="3813525"/>
                  </a:lnTo>
                  <a:lnTo>
                    <a:pt x="3698126" y="4004201"/>
                  </a:lnTo>
                  <a:lnTo>
                    <a:pt x="3770639" y="4385553"/>
                  </a:lnTo>
                  <a:lnTo>
                    <a:pt x="3843151" y="4385553"/>
                  </a:lnTo>
                  <a:lnTo>
                    <a:pt x="4495762" y="4385553"/>
                  </a:lnTo>
                  <a:lnTo>
                    <a:pt x="4568275" y="4385553"/>
                  </a:lnTo>
                </a:path>
              </a:pathLst>
            </a:custGeom>
            <a:ln w="23445">
              <a:solidFill>
                <a:srgbClr val="1F77B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object 63">
              <a:extLst>
                <a:ext uri="{FF2B5EF4-FFF2-40B4-BE49-F238E27FC236}">
                  <a16:creationId xmlns:a16="http://schemas.microsoft.com/office/drawing/2014/main" id="{062FF88D-C77F-2C14-8AB0-2C723C5415E7}"/>
                </a:ext>
              </a:extLst>
            </p:cNvPr>
            <p:cNvSpPr/>
            <p:nvPr/>
          </p:nvSpPr>
          <p:spPr>
            <a:xfrm>
              <a:off x="5290293" y="895920"/>
              <a:ext cx="0" cy="4824730"/>
            </a:xfrm>
            <a:custGeom>
              <a:avLst/>
              <a:gdLst/>
              <a:ahLst/>
              <a:cxnLst/>
              <a:rect l="l" t="t" r="r" b="b"/>
              <a:pathLst>
                <a:path h="4824730">
                  <a:moveTo>
                    <a:pt x="0" y="4824108"/>
                  </a:moveTo>
                  <a:lnTo>
                    <a:pt x="0" y="0"/>
                  </a:lnTo>
                </a:path>
              </a:pathLst>
            </a:custGeom>
            <a:ln w="125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object 64">
              <a:extLst>
                <a:ext uri="{FF2B5EF4-FFF2-40B4-BE49-F238E27FC236}">
                  <a16:creationId xmlns:a16="http://schemas.microsoft.com/office/drawing/2014/main" id="{F37B2103-DBE2-2B45-681A-7195B656239E}"/>
                </a:ext>
              </a:extLst>
            </p:cNvPr>
            <p:cNvSpPr/>
            <p:nvPr/>
          </p:nvSpPr>
          <p:spPr>
            <a:xfrm>
              <a:off x="5290293" y="5720029"/>
              <a:ext cx="2082164" cy="0"/>
            </a:xfrm>
            <a:custGeom>
              <a:avLst/>
              <a:gdLst/>
              <a:ahLst/>
              <a:cxnLst/>
              <a:rect l="l" t="t" r="r" b="b"/>
              <a:pathLst>
                <a:path w="2082165">
                  <a:moveTo>
                    <a:pt x="0" y="0"/>
                  </a:moveTo>
                  <a:lnTo>
                    <a:pt x="2082056" y="0"/>
                  </a:lnTo>
                </a:path>
              </a:pathLst>
            </a:custGeom>
            <a:ln w="12509">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object 65">
              <a:extLst>
                <a:ext uri="{FF2B5EF4-FFF2-40B4-BE49-F238E27FC236}">
                  <a16:creationId xmlns:a16="http://schemas.microsoft.com/office/drawing/2014/main" id="{70AB1B01-8886-3530-8B82-D31E8BC4C9DB}"/>
                </a:ext>
              </a:extLst>
            </p:cNvPr>
            <p:cNvSpPr/>
            <p:nvPr/>
          </p:nvSpPr>
          <p:spPr>
            <a:xfrm>
              <a:off x="5290293" y="895920"/>
              <a:ext cx="2082164" cy="0"/>
            </a:xfrm>
            <a:custGeom>
              <a:avLst/>
              <a:gdLst/>
              <a:ahLst/>
              <a:cxnLst/>
              <a:rect l="l" t="t" r="r" b="b"/>
              <a:pathLst>
                <a:path w="2082165">
                  <a:moveTo>
                    <a:pt x="0" y="0"/>
                  </a:moveTo>
                  <a:lnTo>
                    <a:pt x="2082056" y="0"/>
                  </a:lnTo>
                </a:path>
              </a:pathLst>
            </a:custGeom>
            <a:ln w="12509">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object 66">
              <a:extLst>
                <a:ext uri="{FF2B5EF4-FFF2-40B4-BE49-F238E27FC236}">
                  <a16:creationId xmlns:a16="http://schemas.microsoft.com/office/drawing/2014/main" id="{6C8E2E67-B1C0-96B8-E2A2-4833B9ABE62A}"/>
                </a:ext>
              </a:extLst>
            </p:cNvPr>
            <p:cNvSpPr/>
            <p:nvPr/>
          </p:nvSpPr>
          <p:spPr>
            <a:xfrm>
              <a:off x="7372350" y="727048"/>
              <a:ext cx="4537710" cy="5404485"/>
            </a:xfrm>
            <a:custGeom>
              <a:avLst/>
              <a:gdLst/>
              <a:ahLst/>
              <a:cxnLst/>
              <a:rect l="l" t="t" r="r" b="b"/>
              <a:pathLst>
                <a:path w="4537709" h="5404485">
                  <a:moveTo>
                    <a:pt x="4537475" y="0"/>
                  </a:moveTo>
                  <a:lnTo>
                    <a:pt x="0" y="0"/>
                  </a:lnTo>
                  <a:lnTo>
                    <a:pt x="0" y="5403903"/>
                  </a:lnTo>
                  <a:lnTo>
                    <a:pt x="4537475" y="5403903"/>
                  </a:lnTo>
                  <a:lnTo>
                    <a:pt x="4537475"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object 67">
              <a:extLst>
                <a:ext uri="{FF2B5EF4-FFF2-40B4-BE49-F238E27FC236}">
                  <a16:creationId xmlns:a16="http://schemas.microsoft.com/office/drawing/2014/main" id="{015B89C9-DA04-CFF1-2B3C-A2029F073ECE}"/>
                </a:ext>
              </a:extLst>
            </p:cNvPr>
            <p:cNvSpPr/>
            <p:nvPr/>
          </p:nvSpPr>
          <p:spPr>
            <a:xfrm>
              <a:off x="11741075" y="5720030"/>
              <a:ext cx="0" cy="55244"/>
            </a:xfrm>
            <a:custGeom>
              <a:avLst/>
              <a:gdLst/>
              <a:ahLst/>
              <a:cxnLst/>
              <a:rect l="l" t="t" r="r" b="b"/>
              <a:pathLst>
                <a:path h="55245">
                  <a:moveTo>
                    <a:pt x="0" y="0"/>
                  </a:moveTo>
                  <a:lnTo>
                    <a:pt x="0" y="5472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object 68">
              <a:extLst>
                <a:ext uri="{FF2B5EF4-FFF2-40B4-BE49-F238E27FC236}">
                  <a16:creationId xmlns:a16="http://schemas.microsoft.com/office/drawing/2014/main" id="{159E25C5-2753-AC5A-ED56-84CA9E254CB3}"/>
                </a:ext>
              </a:extLst>
            </p:cNvPr>
            <p:cNvSpPr/>
            <p:nvPr/>
          </p:nvSpPr>
          <p:spPr>
            <a:xfrm>
              <a:off x="11741075" y="5720030"/>
              <a:ext cx="0" cy="55244"/>
            </a:xfrm>
            <a:custGeom>
              <a:avLst/>
              <a:gdLst/>
              <a:ahLst/>
              <a:cxnLst/>
              <a:rect l="l" t="t" r="r" b="b"/>
              <a:pathLst>
                <a:path h="55245">
                  <a:moveTo>
                    <a:pt x="0" y="0"/>
                  </a:moveTo>
                  <a:lnTo>
                    <a:pt x="0" y="54727"/>
                  </a:lnTo>
                </a:path>
              </a:pathLst>
            </a:custGeom>
            <a:ln w="12499">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object 69">
              <a:extLst>
                <a:ext uri="{FF2B5EF4-FFF2-40B4-BE49-F238E27FC236}">
                  <a16:creationId xmlns:a16="http://schemas.microsoft.com/office/drawing/2014/main" id="{AB2A6EA3-08C5-E0EC-C8DA-D1D4837CEF08}"/>
                </a:ext>
              </a:extLst>
            </p:cNvPr>
            <p:cNvSpPr/>
            <p:nvPr/>
          </p:nvSpPr>
          <p:spPr>
            <a:xfrm>
              <a:off x="7680420" y="5720030"/>
              <a:ext cx="0" cy="31750"/>
            </a:xfrm>
            <a:custGeom>
              <a:avLst/>
              <a:gdLst/>
              <a:ahLst/>
              <a:cxnLst/>
              <a:rect l="l" t="t" r="r" b="b"/>
              <a:pathLst>
                <a:path h="31750">
                  <a:moveTo>
                    <a:pt x="0" y="0"/>
                  </a:moveTo>
                  <a:lnTo>
                    <a:pt x="0" y="31272"/>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object 70">
              <a:extLst>
                <a:ext uri="{FF2B5EF4-FFF2-40B4-BE49-F238E27FC236}">
                  <a16:creationId xmlns:a16="http://schemas.microsoft.com/office/drawing/2014/main" id="{E2BE8F1D-337F-3D72-0F68-42B6B62A7968}"/>
                </a:ext>
              </a:extLst>
            </p:cNvPr>
            <p:cNvSpPr/>
            <p:nvPr/>
          </p:nvSpPr>
          <p:spPr>
            <a:xfrm>
              <a:off x="7680420" y="5720030"/>
              <a:ext cx="0" cy="31750"/>
            </a:xfrm>
            <a:custGeom>
              <a:avLst/>
              <a:gdLst/>
              <a:ahLst/>
              <a:cxnLst/>
              <a:rect l="l" t="t" r="r" b="b"/>
              <a:pathLst>
                <a:path h="31750">
                  <a:moveTo>
                    <a:pt x="0" y="0"/>
                  </a:moveTo>
                  <a:lnTo>
                    <a:pt x="0" y="31272"/>
                  </a:lnTo>
                </a:path>
              </a:pathLst>
            </a:custGeom>
            <a:ln w="9374">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3" name="object 71">
              <a:extLst>
                <a:ext uri="{FF2B5EF4-FFF2-40B4-BE49-F238E27FC236}">
                  <a16:creationId xmlns:a16="http://schemas.microsoft.com/office/drawing/2014/main" id="{579B1859-FC31-6CF1-4269-9102719EA0F1}"/>
                </a:ext>
              </a:extLst>
            </p:cNvPr>
            <p:cNvPicPr/>
            <p:nvPr/>
          </p:nvPicPr>
          <p:blipFill>
            <a:blip r:embed="rId17" cstate="print"/>
            <a:stretch>
              <a:fillRect/>
            </a:stretch>
          </p:blipFill>
          <p:spPr>
            <a:xfrm>
              <a:off x="7465637" y="5807182"/>
              <a:ext cx="78748" cy="118053"/>
            </a:xfrm>
            <a:prstGeom prst="rect">
              <a:avLst/>
            </a:prstGeom>
          </p:spPr>
        </p:pic>
        <p:pic>
          <p:nvPicPr>
            <p:cNvPr id="74" name="object 72">
              <a:extLst>
                <a:ext uri="{FF2B5EF4-FFF2-40B4-BE49-F238E27FC236}">
                  <a16:creationId xmlns:a16="http://schemas.microsoft.com/office/drawing/2014/main" id="{4A1E9CB1-BAA7-CD1D-BB14-7059C4DFF2F8}"/>
                </a:ext>
              </a:extLst>
            </p:cNvPr>
            <p:cNvPicPr/>
            <p:nvPr/>
          </p:nvPicPr>
          <p:blipFill>
            <a:blip r:embed="rId18" cstate="print"/>
            <a:stretch>
              <a:fillRect/>
            </a:stretch>
          </p:blipFill>
          <p:spPr>
            <a:xfrm>
              <a:off x="7564542" y="5807182"/>
              <a:ext cx="78593" cy="118053"/>
            </a:xfrm>
            <a:prstGeom prst="rect">
              <a:avLst/>
            </a:prstGeom>
          </p:spPr>
        </p:pic>
        <p:sp>
          <p:nvSpPr>
            <p:cNvPr id="75" name="object 73">
              <a:extLst>
                <a:ext uri="{FF2B5EF4-FFF2-40B4-BE49-F238E27FC236}">
                  <a16:creationId xmlns:a16="http://schemas.microsoft.com/office/drawing/2014/main" id="{6504EB24-3AEC-238A-7B7C-4674A0C6C76F}"/>
                </a:ext>
              </a:extLst>
            </p:cNvPr>
            <p:cNvSpPr/>
            <p:nvPr/>
          </p:nvSpPr>
          <p:spPr>
            <a:xfrm>
              <a:off x="7672354" y="5842364"/>
              <a:ext cx="16510" cy="81280"/>
            </a:xfrm>
            <a:custGeom>
              <a:avLst/>
              <a:gdLst/>
              <a:ahLst/>
              <a:cxnLst/>
              <a:rect l="l" t="t" r="r" b="b"/>
              <a:pathLst>
                <a:path w="16509" h="81279">
                  <a:moveTo>
                    <a:pt x="16094" y="61450"/>
                  </a:moveTo>
                  <a:lnTo>
                    <a:pt x="0" y="61450"/>
                  </a:lnTo>
                  <a:lnTo>
                    <a:pt x="0" y="80839"/>
                  </a:lnTo>
                  <a:lnTo>
                    <a:pt x="16094" y="80839"/>
                  </a:lnTo>
                  <a:lnTo>
                    <a:pt x="16094" y="61450"/>
                  </a:lnTo>
                  <a:close/>
                </a:path>
                <a:path w="16509" h="81279">
                  <a:moveTo>
                    <a:pt x="16094" y="0"/>
                  </a:moveTo>
                  <a:lnTo>
                    <a:pt x="0" y="0"/>
                  </a:lnTo>
                  <a:lnTo>
                    <a:pt x="0" y="19388"/>
                  </a:lnTo>
                  <a:lnTo>
                    <a:pt x="16094" y="19388"/>
                  </a:lnTo>
                  <a:lnTo>
                    <a:pt x="16094"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6" name="object 74">
              <a:extLst>
                <a:ext uri="{FF2B5EF4-FFF2-40B4-BE49-F238E27FC236}">
                  <a16:creationId xmlns:a16="http://schemas.microsoft.com/office/drawing/2014/main" id="{4B8571B7-0222-B745-566A-2858C555FE90}"/>
                </a:ext>
              </a:extLst>
            </p:cNvPr>
            <p:cNvPicPr/>
            <p:nvPr/>
          </p:nvPicPr>
          <p:blipFill>
            <a:blip r:embed="rId19" cstate="print"/>
            <a:stretch>
              <a:fillRect/>
            </a:stretch>
          </p:blipFill>
          <p:spPr>
            <a:xfrm>
              <a:off x="7717041" y="5807182"/>
              <a:ext cx="78750" cy="118053"/>
            </a:xfrm>
            <a:prstGeom prst="rect">
              <a:avLst/>
            </a:prstGeom>
          </p:spPr>
        </p:pic>
        <p:pic>
          <p:nvPicPr>
            <p:cNvPr id="77" name="object 75">
              <a:extLst>
                <a:ext uri="{FF2B5EF4-FFF2-40B4-BE49-F238E27FC236}">
                  <a16:creationId xmlns:a16="http://schemas.microsoft.com/office/drawing/2014/main" id="{FF005BC6-DE10-5199-1D2C-FD77AF91DE32}"/>
                </a:ext>
              </a:extLst>
            </p:cNvPr>
            <p:cNvPicPr/>
            <p:nvPr/>
          </p:nvPicPr>
          <p:blipFill>
            <a:blip r:embed="rId20" cstate="print"/>
            <a:stretch>
              <a:fillRect/>
            </a:stretch>
          </p:blipFill>
          <p:spPr>
            <a:xfrm>
              <a:off x="7816416" y="5807182"/>
              <a:ext cx="78748" cy="118053"/>
            </a:xfrm>
            <a:prstGeom prst="rect">
              <a:avLst/>
            </a:prstGeom>
          </p:spPr>
        </p:pic>
        <p:sp>
          <p:nvSpPr>
            <p:cNvPr id="78" name="object 76">
              <a:extLst>
                <a:ext uri="{FF2B5EF4-FFF2-40B4-BE49-F238E27FC236}">
                  <a16:creationId xmlns:a16="http://schemas.microsoft.com/office/drawing/2014/main" id="{2C6F9655-718B-3C2B-5D94-714F2E9F0BF9}"/>
                </a:ext>
              </a:extLst>
            </p:cNvPr>
            <p:cNvSpPr/>
            <p:nvPr/>
          </p:nvSpPr>
          <p:spPr>
            <a:xfrm>
              <a:off x="8496176" y="5720030"/>
              <a:ext cx="0" cy="31750"/>
            </a:xfrm>
            <a:custGeom>
              <a:avLst/>
              <a:gdLst/>
              <a:ahLst/>
              <a:cxnLst/>
              <a:rect l="l" t="t" r="r" b="b"/>
              <a:pathLst>
                <a:path h="31750">
                  <a:moveTo>
                    <a:pt x="0" y="0"/>
                  </a:moveTo>
                  <a:lnTo>
                    <a:pt x="0" y="31272"/>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object 77">
              <a:extLst>
                <a:ext uri="{FF2B5EF4-FFF2-40B4-BE49-F238E27FC236}">
                  <a16:creationId xmlns:a16="http://schemas.microsoft.com/office/drawing/2014/main" id="{91E84DA2-9434-9877-74C3-F3E158215885}"/>
                </a:ext>
              </a:extLst>
            </p:cNvPr>
            <p:cNvSpPr/>
            <p:nvPr/>
          </p:nvSpPr>
          <p:spPr>
            <a:xfrm>
              <a:off x="8496176" y="5720030"/>
              <a:ext cx="0" cy="31750"/>
            </a:xfrm>
            <a:custGeom>
              <a:avLst/>
              <a:gdLst/>
              <a:ahLst/>
              <a:cxnLst/>
              <a:rect l="l" t="t" r="r" b="b"/>
              <a:pathLst>
                <a:path h="31750">
                  <a:moveTo>
                    <a:pt x="0" y="0"/>
                  </a:moveTo>
                  <a:lnTo>
                    <a:pt x="0" y="31272"/>
                  </a:lnTo>
                </a:path>
              </a:pathLst>
            </a:custGeom>
            <a:ln w="9374">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80" name="object 78">
              <a:extLst>
                <a:ext uri="{FF2B5EF4-FFF2-40B4-BE49-F238E27FC236}">
                  <a16:creationId xmlns:a16="http://schemas.microsoft.com/office/drawing/2014/main" id="{DE44771F-C927-D06E-2A61-8D0158FBA70E}"/>
                </a:ext>
              </a:extLst>
            </p:cNvPr>
            <p:cNvPicPr/>
            <p:nvPr/>
          </p:nvPicPr>
          <p:blipFill>
            <a:blip r:embed="rId21" cstate="print"/>
            <a:stretch>
              <a:fillRect/>
            </a:stretch>
          </p:blipFill>
          <p:spPr>
            <a:xfrm>
              <a:off x="8288270" y="5809215"/>
              <a:ext cx="67811" cy="113988"/>
            </a:xfrm>
            <a:prstGeom prst="rect">
              <a:avLst/>
            </a:prstGeom>
          </p:spPr>
        </p:pic>
        <p:pic>
          <p:nvPicPr>
            <p:cNvPr id="81" name="object 79">
              <a:extLst>
                <a:ext uri="{FF2B5EF4-FFF2-40B4-BE49-F238E27FC236}">
                  <a16:creationId xmlns:a16="http://schemas.microsoft.com/office/drawing/2014/main" id="{3E4F53C4-BF66-E59F-99D3-4142C7C3FE0D}"/>
                </a:ext>
              </a:extLst>
            </p:cNvPr>
            <p:cNvPicPr/>
            <p:nvPr/>
          </p:nvPicPr>
          <p:blipFill>
            <a:blip r:embed="rId22" cstate="print"/>
            <a:stretch>
              <a:fillRect/>
            </a:stretch>
          </p:blipFill>
          <p:spPr>
            <a:xfrm>
              <a:off x="8381862" y="5807182"/>
              <a:ext cx="72343" cy="116021"/>
            </a:xfrm>
            <a:prstGeom prst="rect">
              <a:avLst/>
            </a:prstGeom>
          </p:spPr>
        </p:pic>
        <p:sp>
          <p:nvSpPr>
            <p:cNvPr id="82" name="object 80">
              <a:extLst>
                <a:ext uri="{FF2B5EF4-FFF2-40B4-BE49-F238E27FC236}">
                  <a16:creationId xmlns:a16="http://schemas.microsoft.com/office/drawing/2014/main" id="{70B3F8DD-4A14-66A9-D26E-08DB7B60C49A}"/>
                </a:ext>
              </a:extLst>
            </p:cNvPr>
            <p:cNvSpPr/>
            <p:nvPr/>
          </p:nvSpPr>
          <p:spPr>
            <a:xfrm>
              <a:off x="8488112" y="5842364"/>
              <a:ext cx="16510" cy="81280"/>
            </a:xfrm>
            <a:custGeom>
              <a:avLst/>
              <a:gdLst/>
              <a:ahLst/>
              <a:cxnLst/>
              <a:rect l="l" t="t" r="r" b="b"/>
              <a:pathLst>
                <a:path w="16509" h="81279">
                  <a:moveTo>
                    <a:pt x="16093" y="61450"/>
                  </a:moveTo>
                  <a:lnTo>
                    <a:pt x="0" y="61450"/>
                  </a:lnTo>
                  <a:lnTo>
                    <a:pt x="0" y="80839"/>
                  </a:lnTo>
                  <a:lnTo>
                    <a:pt x="16093" y="80839"/>
                  </a:lnTo>
                  <a:lnTo>
                    <a:pt x="16093" y="61450"/>
                  </a:lnTo>
                  <a:close/>
                </a:path>
                <a:path w="16509" h="81279">
                  <a:moveTo>
                    <a:pt x="16093" y="0"/>
                  </a:moveTo>
                  <a:lnTo>
                    <a:pt x="0" y="0"/>
                  </a:lnTo>
                  <a:lnTo>
                    <a:pt x="0" y="19388"/>
                  </a:lnTo>
                  <a:lnTo>
                    <a:pt x="16093" y="19388"/>
                  </a:lnTo>
                  <a:lnTo>
                    <a:pt x="16093"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83" name="object 81">
              <a:extLst>
                <a:ext uri="{FF2B5EF4-FFF2-40B4-BE49-F238E27FC236}">
                  <a16:creationId xmlns:a16="http://schemas.microsoft.com/office/drawing/2014/main" id="{D72A8A63-D683-6FD1-8E31-4096F11FE58C}"/>
                </a:ext>
              </a:extLst>
            </p:cNvPr>
            <p:cNvPicPr/>
            <p:nvPr/>
          </p:nvPicPr>
          <p:blipFill>
            <a:blip r:embed="rId3" cstate="print"/>
            <a:stretch>
              <a:fillRect/>
            </a:stretch>
          </p:blipFill>
          <p:spPr>
            <a:xfrm>
              <a:off x="8532798" y="5807182"/>
              <a:ext cx="78750" cy="118053"/>
            </a:xfrm>
            <a:prstGeom prst="rect">
              <a:avLst/>
            </a:prstGeom>
          </p:spPr>
        </p:pic>
        <p:pic>
          <p:nvPicPr>
            <p:cNvPr id="84" name="object 82">
              <a:extLst>
                <a:ext uri="{FF2B5EF4-FFF2-40B4-BE49-F238E27FC236}">
                  <a16:creationId xmlns:a16="http://schemas.microsoft.com/office/drawing/2014/main" id="{EC2CE55E-46A6-6B01-F20E-B894F1CBD5CF}"/>
                </a:ext>
              </a:extLst>
            </p:cNvPr>
            <p:cNvPicPr/>
            <p:nvPr/>
          </p:nvPicPr>
          <p:blipFill>
            <a:blip r:embed="rId17" cstate="print"/>
            <a:stretch>
              <a:fillRect/>
            </a:stretch>
          </p:blipFill>
          <p:spPr>
            <a:xfrm>
              <a:off x="8632173" y="5807182"/>
              <a:ext cx="78748" cy="118053"/>
            </a:xfrm>
            <a:prstGeom prst="rect">
              <a:avLst/>
            </a:prstGeom>
          </p:spPr>
        </p:pic>
        <p:sp>
          <p:nvSpPr>
            <p:cNvPr id="85" name="object 83">
              <a:extLst>
                <a:ext uri="{FF2B5EF4-FFF2-40B4-BE49-F238E27FC236}">
                  <a16:creationId xmlns:a16="http://schemas.microsoft.com/office/drawing/2014/main" id="{E0CDB753-0E6D-04F3-66DF-26EC368239DB}"/>
                </a:ext>
              </a:extLst>
            </p:cNvPr>
            <p:cNvSpPr/>
            <p:nvPr/>
          </p:nvSpPr>
          <p:spPr>
            <a:xfrm>
              <a:off x="9311934" y="5720030"/>
              <a:ext cx="0" cy="31750"/>
            </a:xfrm>
            <a:custGeom>
              <a:avLst/>
              <a:gdLst/>
              <a:ahLst/>
              <a:cxnLst/>
              <a:rect l="l" t="t" r="r" b="b"/>
              <a:pathLst>
                <a:path h="31750">
                  <a:moveTo>
                    <a:pt x="0" y="0"/>
                  </a:moveTo>
                  <a:lnTo>
                    <a:pt x="0" y="31272"/>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object 84">
              <a:extLst>
                <a:ext uri="{FF2B5EF4-FFF2-40B4-BE49-F238E27FC236}">
                  <a16:creationId xmlns:a16="http://schemas.microsoft.com/office/drawing/2014/main" id="{3F31F325-DFED-5FF7-4B73-74AEB5A3DA4E}"/>
                </a:ext>
              </a:extLst>
            </p:cNvPr>
            <p:cNvSpPr/>
            <p:nvPr/>
          </p:nvSpPr>
          <p:spPr>
            <a:xfrm>
              <a:off x="9311934" y="5720030"/>
              <a:ext cx="0" cy="31750"/>
            </a:xfrm>
            <a:custGeom>
              <a:avLst/>
              <a:gdLst/>
              <a:ahLst/>
              <a:cxnLst/>
              <a:rect l="l" t="t" r="r" b="b"/>
              <a:pathLst>
                <a:path h="31750">
                  <a:moveTo>
                    <a:pt x="0" y="0"/>
                  </a:moveTo>
                  <a:lnTo>
                    <a:pt x="0" y="31272"/>
                  </a:lnTo>
                </a:path>
              </a:pathLst>
            </a:custGeom>
            <a:ln w="9374">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87" name="object 85">
              <a:extLst>
                <a:ext uri="{FF2B5EF4-FFF2-40B4-BE49-F238E27FC236}">
                  <a16:creationId xmlns:a16="http://schemas.microsoft.com/office/drawing/2014/main" id="{996684EB-AECD-7DB7-4621-16F988B5A9CD}"/>
                </a:ext>
              </a:extLst>
            </p:cNvPr>
            <p:cNvPicPr/>
            <p:nvPr/>
          </p:nvPicPr>
          <p:blipFill>
            <a:blip r:embed="rId9" cstate="print"/>
            <a:stretch>
              <a:fillRect/>
            </a:stretch>
          </p:blipFill>
          <p:spPr>
            <a:xfrm>
              <a:off x="9104026" y="5809215"/>
              <a:ext cx="67811" cy="113988"/>
            </a:xfrm>
            <a:prstGeom prst="rect">
              <a:avLst/>
            </a:prstGeom>
          </p:spPr>
        </p:pic>
        <p:pic>
          <p:nvPicPr>
            <p:cNvPr id="88" name="object 86">
              <a:extLst>
                <a:ext uri="{FF2B5EF4-FFF2-40B4-BE49-F238E27FC236}">
                  <a16:creationId xmlns:a16="http://schemas.microsoft.com/office/drawing/2014/main" id="{8713194A-E2FF-87A2-414E-A986ABE62D17}"/>
                </a:ext>
              </a:extLst>
            </p:cNvPr>
            <p:cNvPicPr/>
            <p:nvPr/>
          </p:nvPicPr>
          <p:blipFill>
            <a:blip r:embed="rId23" cstate="print"/>
            <a:stretch>
              <a:fillRect/>
            </a:stretch>
          </p:blipFill>
          <p:spPr>
            <a:xfrm>
              <a:off x="9198244" y="5809215"/>
              <a:ext cx="73750" cy="116021"/>
            </a:xfrm>
            <a:prstGeom prst="rect">
              <a:avLst/>
            </a:prstGeom>
          </p:spPr>
        </p:pic>
        <p:sp>
          <p:nvSpPr>
            <p:cNvPr id="89" name="object 87">
              <a:extLst>
                <a:ext uri="{FF2B5EF4-FFF2-40B4-BE49-F238E27FC236}">
                  <a16:creationId xmlns:a16="http://schemas.microsoft.com/office/drawing/2014/main" id="{4DA9C28B-9737-B90E-F589-9A79156DFA20}"/>
                </a:ext>
              </a:extLst>
            </p:cNvPr>
            <p:cNvSpPr/>
            <p:nvPr/>
          </p:nvSpPr>
          <p:spPr>
            <a:xfrm>
              <a:off x="9303868" y="5842364"/>
              <a:ext cx="16510" cy="81280"/>
            </a:xfrm>
            <a:custGeom>
              <a:avLst/>
              <a:gdLst/>
              <a:ahLst/>
              <a:cxnLst/>
              <a:rect l="l" t="t" r="r" b="b"/>
              <a:pathLst>
                <a:path w="16509" h="81279">
                  <a:moveTo>
                    <a:pt x="16093" y="61450"/>
                  </a:moveTo>
                  <a:lnTo>
                    <a:pt x="0" y="61450"/>
                  </a:lnTo>
                  <a:lnTo>
                    <a:pt x="0" y="80839"/>
                  </a:lnTo>
                  <a:lnTo>
                    <a:pt x="16093" y="80839"/>
                  </a:lnTo>
                  <a:lnTo>
                    <a:pt x="16093" y="61450"/>
                  </a:lnTo>
                  <a:close/>
                </a:path>
                <a:path w="16509" h="81279">
                  <a:moveTo>
                    <a:pt x="16093" y="0"/>
                  </a:moveTo>
                  <a:lnTo>
                    <a:pt x="0" y="0"/>
                  </a:lnTo>
                  <a:lnTo>
                    <a:pt x="0" y="19388"/>
                  </a:lnTo>
                  <a:lnTo>
                    <a:pt x="16093" y="19388"/>
                  </a:lnTo>
                  <a:lnTo>
                    <a:pt x="16093"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90" name="object 88">
              <a:extLst>
                <a:ext uri="{FF2B5EF4-FFF2-40B4-BE49-F238E27FC236}">
                  <a16:creationId xmlns:a16="http://schemas.microsoft.com/office/drawing/2014/main" id="{EFBB2FF0-70D7-CE35-4562-0EADDFC1410A}"/>
                </a:ext>
              </a:extLst>
            </p:cNvPr>
            <p:cNvPicPr/>
            <p:nvPr/>
          </p:nvPicPr>
          <p:blipFill>
            <a:blip r:embed="rId17" cstate="print"/>
            <a:stretch>
              <a:fillRect/>
            </a:stretch>
          </p:blipFill>
          <p:spPr>
            <a:xfrm>
              <a:off x="9348556" y="5807182"/>
              <a:ext cx="78748" cy="118053"/>
            </a:xfrm>
            <a:prstGeom prst="rect">
              <a:avLst/>
            </a:prstGeom>
          </p:spPr>
        </p:pic>
        <p:pic>
          <p:nvPicPr>
            <p:cNvPr id="91" name="object 89">
              <a:extLst>
                <a:ext uri="{FF2B5EF4-FFF2-40B4-BE49-F238E27FC236}">
                  <a16:creationId xmlns:a16="http://schemas.microsoft.com/office/drawing/2014/main" id="{D7DE50B7-A88F-1494-F87A-3BFB3EDB66BC}"/>
                </a:ext>
              </a:extLst>
            </p:cNvPr>
            <p:cNvPicPr/>
            <p:nvPr/>
          </p:nvPicPr>
          <p:blipFill>
            <a:blip r:embed="rId17" cstate="print"/>
            <a:stretch>
              <a:fillRect/>
            </a:stretch>
          </p:blipFill>
          <p:spPr>
            <a:xfrm>
              <a:off x="9447929" y="5807182"/>
              <a:ext cx="78748" cy="118053"/>
            </a:xfrm>
            <a:prstGeom prst="rect">
              <a:avLst/>
            </a:prstGeom>
          </p:spPr>
        </p:pic>
        <p:sp>
          <p:nvSpPr>
            <p:cNvPr id="92" name="object 90">
              <a:extLst>
                <a:ext uri="{FF2B5EF4-FFF2-40B4-BE49-F238E27FC236}">
                  <a16:creationId xmlns:a16="http://schemas.microsoft.com/office/drawing/2014/main" id="{A31163E0-CE36-FC6D-56BF-5E13A117F632}"/>
                </a:ext>
              </a:extLst>
            </p:cNvPr>
            <p:cNvSpPr/>
            <p:nvPr/>
          </p:nvSpPr>
          <p:spPr>
            <a:xfrm>
              <a:off x="10127689" y="5720030"/>
              <a:ext cx="0" cy="31750"/>
            </a:xfrm>
            <a:custGeom>
              <a:avLst/>
              <a:gdLst/>
              <a:ahLst/>
              <a:cxnLst/>
              <a:rect l="l" t="t" r="r" b="b"/>
              <a:pathLst>
                <a:path h="31750">
                  <a:moveTo>
                    <a:pt x="0" y="0"/>
                  </a:moveTo>
                  <a:lnTo>
                    <a:pt x="0" y="31272"/>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object 91">
              <a:extLst>
                <a:ext uri="{FF2B5EF4-FFF2-40B4-BE49-F238E27FC236}">
                  <a16:creationId xmlns:a16="http://schemas.microsoft.com/office/drawing/2014/main" id="{9BC73544-955D-E48C-1E3D-F000E1955E38}"/>
                </a:ext>
              </a:extLst>
            </p:cNvPr>
            <p:cNvSpPr/>
            <p:nvPr/>
          </p:nvSpPr>
          <p:spPr>
            <a:xfrm>
              <a:off x="10127689" y="5720030"/>
              <a:ext cx="0" cy="31750"/>
            </a:xfrm>
            <a:custGeom>
              <a:avLst/>
              <a:gdLst/>
              <a:ahLst/>
              <a:cxnLst/>
              <a:rect l="l" t="t" r="r" b="b"/>
              <a:pathLst>
                <a:path h="31750">
                  <a:moveTo>
                    <a:pt x="0" y="0"/>
                  </a:moveTo>
                  <a:lnTo>
                    <a:pt x="0" y="31272"/>
                  </a:lnTo>
                </a:path>
              </a:pathLst>
            </a:custGeom>
            <a:ln w="9374">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94" name="object 92">
              <a:extLst>
                <a:ext uri="{FF2B5EF4-FFF2-40B4-BE49-F238E27FC236}">
                  <a16:creationId xmlns:a16="http://schemas.microsoft.com/office/drawing/2014/main" id="{1A1DBB57-FF71-79EA-8A66-B2433CF4F565}"/>
                </a:ext>
              </a:extLst>
            </p:cNvPr>
            <p:cNvPicPr/>
            <p:nvPr/>
          </p:nvPicPr>
          <p:blipFill>
            <a:blip r:embed="rId9" cstate="print"/>
            <a:stretch>
              <a:fillRect/>
            </a:stretch>
          </p:blipFill>
          <p:spPr>
            <a:xfrm>
              <a:off x="9919783" y="5809215"/>
              <a:ext cx="67811" cy="113988"/>
            </a:xfrm>
            <a:prstGeom prst="rect">
              <a:avLst/>
            </a:prstGeom>
          </p:spPr>
        </p:pic>
        <p:pic>
          <p:nvPicPr>
            <p:cNvPr id="95" name="object 93">
              <a:extLst>
                <a:ext uri="{FF2B5EF4-FFF2-40B4-BE49-F238E27FC236}">
                  <a16:creationId xmlns:a16="http://schemas.microsoft.com/office/drawing/2014/main" id="{A940AC94-F051-1C26-5163-E616F3698052}"/>
                </a:ext>
              </a:extLst>
            </p:cNvPr>
            <p:cNvPicPr/>
            <p:nvPr/>
          </p:nvPicPr>
          <p:blipFill>
            <a:blip r:embed="rId24" cstate="print"/>
            <a:stretch>
              <a:fillRect/>
            </a:stretch>
          </p:blipFill>
          <p:spPr>
            <a:xfrm>
              <a:off x="10012595" y="5807182"/>
              <a:ext cx="78124" cy="118053"/>
            </a:xfrm>
            <a:prstGeom prst="rect">
              <a:avLst/>
            </a:prstGeom>
          </p:spPr>
        </p:pic>
        <p:sp>
          <p:nvSpPr>
            <p:cNvPr id="96" name="object 94">
              <a:extLst>
                <a:ext uri="{FF2B5EF4-FFF2-40B4-BE49-F238E27FC236}">
                  <a16:creationId xmlns:a16="http://schemas.microsoft.com/office/drawing/2014/main" id="{D0E9FC08-68A7-D53C-9D34-7FF262B39E82}"/>
                </a:ext>
              </a:extLst>
            </p:cNvPr>
            <p:cNvSpPr/>
            <p:nvPr/>
          </p:nvSpPr>
          <p:spPr>
            <a:xfrm>
              <a:off x="10119625" y="5842364"/>
              <a:ext cx="16510" cy="81280"/>
            </a:xfrm>
            <a:custGeom>
              <a:avLst/>
              <a:gdLst/>
              <a:ahLst/>
              <a:cxnLst/>
              <a:rect l="l" t="t" r="r" b="b"/>
              <a:pathLst>
                <a:path w="16509" h="81279">
                  <a:moveTo>
                    <a:pt x="16093" y="61450"/>
                  </a:moveTo>
                  <a:lnTo>
                    <a:pt x="0" y="61450"/>
                  </a:lnTo>
                  <a:lnTo>
                    <a:pt x="0" y="80839"/>
                  </a:lnTo>
                  <a:lnTo>
                    <a:pt x="16093" y="80839"/>
                  </a:lnTo>
                  <a:lnTo>
                    <a:pt x="16093" y="61450"/>
                  </a:lnTo>
                  <a:close/>
                </a:path>
                <a:path w="16509" h="81279">
                  <a:moveTo>
                    <a:pt x="16093" y="0"/>
                  </a:moveTo>
                  <a:lnTo>
                    <a:pt x="0" y="0"/>
                  </a:lnTo>
                  <a:lnTo>
                    <a:pt x="0" y="19388"/>
                  </a:lnTo>
                  <a:lnTo>
                    <a:pt x="16093" y="19388"/>
                  </a:lnTo>
                  <a:lnTo>
                    <a:pt x="16093"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97" name="object 95">
              <a:extLst>
                <a:ext uri="{FF2B5EF4-FFF2-40B4-BE49-F238E27FC236}">
                  <a16:creationId xmlns:a16="http://schemas.microsoft.com/office/drawing/2014/main" id="{5D676E72-AE99-B133-2519-636DC9CC7C3E}"/>
                </a:ext>
              </a:extLst>
            </p:cNvPr>
            <p:cNvPicPr/>
            <p:nvPr/>
          </p:nvPicPr>
          <p:blipFill>
            <a:blip r:embed="rId20" cstate="print"/>
            <a:stretch>
              <a:fillRect/>
            </a:stretch>
          </p:blipFill>
          <p:spPr>
            <a:xfrm>
              <a:off x="10164312" y="5807182"/>
              <a:ext cx="78748" cy="118053"/>
            </a:xfrm>
            <a:prstGeom prst="rect">
              <a:avLst/>
            </a:prstGeom>
          </p:spPr>
        </p:pic>
        <p:pic>
          <p:nvPicPr>
            <p:cNvPr id="98" name="object 96">
              <a:extLst>
                <a:ext uri="{FF2B5EF4-FFF2-40B4-BE49-F238E27FC236}">
                  <a16:creationId xmlns:a16="http://schemas.microsoft.com/office/drawing/2014/main" id="{F650BC1C-3A78-F74B-D371-81E0C007B1E9}"/>
                </a:ext>
              </a:extLst>
            </p:cNvPr>
            <p:cNvPicPr/>
            <p:nvPr/>
          </p:nvPicPr>
          <p:blipFill>
            <a:blip r:embed="rId25" cstate="print"/>
            <a:stretch>
              <a:fillRect/>
            </a:stretch>
          </p:blipFill>
          <p:spPr>
            <a:xfrm>
              <a:off x="10263686" y="5807182"/>
              <a:ext cx="78748" cy="118053"/>
            </a:xfrm>
            <a:prstGeom prst="rect">
              <a:avLst/>
            </a:prstGeom>
          </p:spPr>
        </p:pic>
        <p:sp>
          <p:nvSpPr>
            <p:cNvPr id="99" name="object 97">
              <a:extLst>
                <a:ext uri="{FF2B5EF4-FFF2-40B4-BE49-F238E27FC236}">
                  <a16:creationId xmlns:a16="http://schemas.microsoft.com/office/drawing/2014/main" id="{5B4D0E75-BE21-E866-B656-326AB92D2313}"/>
                </a:ext>
              </a:extLst>
            </p:cNvPr>
            <p:cNvSpPr/>
            <p:nvPr/>
          </p:nvSpPr>
          <p:spPr>
            <a:xfrm>
              <a:off x="10943445" y="5720030"/>
              <a:ext cx="0" cy="31750"/>
            </a:xfrm>
            <a:custGeom>
              <a:avLst/>
              <a:gdLst/>
              <a:ahLst/>
              <a:cxnLst/>
              <a:rect l="l" t="t" r="r" b="b"/>
              <a:pathLst>
                <a:path h="31750">
                  <a:moveTo>
                    <a:pt x="0" y="0"/>
                  </a:moveTo>
                  <a:lnTo>
                    <a:pt x="0" y="31272"/>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object 98">
              <a:extLst>
                <a:ext uri="{FF2B5EF4-FFF2-40B4-BE49-F238E27FC236}">
                  <a16:creationId xmlns:a16="http://schemas.microsoft.com/office/drawing/2014/main" id="{F9513B6A-FA6D-57A1-F123-43F1AA3BDA6A}"/>
                </a:ext>
              </a:extLst>
            </p:cNvPr>
            <p:cNvSpPr/>
            <p:nvPr/>
          </p:nvSpPr>
          <p:spPr>
            <a:xfrm>
              <a:off x="10943445" y="5720030"/>
              <a:ext cx="0" cy="31750"/>
            </a:xfrm>
            <a:custGeom>
              <a:avLst/>
              <a:gdLst/>
              <a:ahLst/>
              <a:cxnLst/>
              <a:rect l="l" t="t" r="r" b="b"/>
              <a:pathLst>
                <a:path h="31750">
                  <a:moveTo>
                    <a:pt x="0" y="0"/>
                  </a:moveTo>
                  <a:lnTo>
                    <a:pt x="0" y="31272"/>
                  </a:lnTo>
                </a:path>
              </a:pathLst>
            </a:custGeom>
            <a:ln w="9374">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01" name="object 99">
              <a:extLst>
                <a:ext uri="{FF2B5EF4-FFF2-40B4-BE49-F238E27FC236}">
                  <a16:creationId xmlns:a16="http://schemas.microsoft.com/office/drawing/2014/main" id="{BC247E8B-B944-460A-FCC5-16B13793A1CC}"/>
                </a:ext>
              </a:extLst>
            </p:cNvPr>
            <p:cNvPicPr/>
            <p:nvPr/>
          </p:nvPicPr>
          <p:blipFill>
            <a:blip r:embed="rId22" cstate="print"/>
            <a:stretch>
              <a:fillRect/>
            </a:stretch>
          </p:blipFill>
          <p:spPr>
            <a:xfrm>
              <a:off x="10729758" y="5807182"/>
              <a:ext cx="72343" cy="116021"/>
            </a:xfrm>
            <a:prstGeom prst="rect">
              <a:avLst/>
            </a:prstGeom>
          </p:spPr>
        </p:pic>
        <p:pic>
          <p:nvPicPr>
            <p:cNvPr id="102" name="object 100">
              <a:extLst>
                <a:ext uri="{FF2B5EF4-FFF2-40B4-BE49-F238E27FC236}">
                  <a16:creationId xmlns:a16="http://schemas.microsoft.com/office/drawing/2014/main" id="{D9AC5E51-ECD8-7A0C-43EF-74392E2E49DA}"/>
                </a:ext>
              </a:extLst>
            </p:cNvPr>
            <p:cNvPicPr/>
            <p:nvPr/>
          </p:nvPicPr>
          <p:blipFill>
            <a:blip r:embed="rId9" cstate="print"/>
            <a:stretch>
              <a:fillRect/>
            </a:stretch>
          </p:blipFill>
          <p:spPr>
            <a:xfrm>
              <a:off x="10834915" y="5809215"/>
              <a:ext cx="67811" cy="113988"/>
            </a:xfrm>
            <a:prstGeom prst="rect">
              <a:avLst/>
            </a:prstGeom>
          </p:spPr>
        </p:pic>
        <p:sp>
          <p:nvSpPr>
            <p:cNvPr id="103" name="object 101">
              <a:extLst>
                <a:ext uri="{FF2B5EF4-FFF2-40B4-BE49-F238E27FC236}">
                  <a16:creationId xmlns:a16="http://schemas.microsoft.com/office/drawing/2014/main" id="{58E0B861-8D5C-0861-CFFF-D9C7C2892CDB}"/>
                </a:ext>
              </a:extLst>
            </p:cNvPr>
            <p:cNvSpPr/>
            <p:nvPr/>
          </p:nvSpPr>
          <p:spPr>
            <a:xfrm>
              <a:off x="10935382" y="5842364"/>
              <a:ext cx="16510" cy="81280"/>
            </a:xfrm>
            <a:custGeom>
              <a:avLst/>
              <a:gdLst/>
              <a:ahLst/>
              <a:cxnLst/>
              <a:rect l="l" t="t" r="r" b="b"/>
              <a:pathLst>
                <a:path w="16509" h="81279">
                  <a:moveTo>
                    <a:pt x="16093" y="61450"/>
                  </a:moveTo>
                  <a:lnTo>
                    <a:pt x="0" y="61450"/>
                  </a:lnTo>
                  <a:lnTo>
                    <a:pt x="0" y="80839"/>
                  </a:lnTo>
                  <a:lnTo>
                    <a:pt x="16093" y="80839"/>
                  </a:lnTo>
                  <a:lnTo>
                    <a:pt x="16093" y="61450"/>
                  </a:lnTo>
                  <a:close/>
                </a:path>
                <a:path w="16509" h="81279">
                  <a:moveTo>
                    <a:pt x="16093" y="0"/>
                  </a:moveTo>
                  <a:lnTo>
                    <a:pt x="0" y="0"/>
                  </a:lnTo>
                  <a:lnTo>
                    <a:pt x="0" y="19388"/>
                  </a:lnTo>
                  <a:lnTo>
                    <a:pt x="16093" y="19388"/>
                  </a:lnTo>
                  <a:lnTo>
                    <a:pt x="16093"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04" name="object 102">
              <a:extLst>
                <a:ext uri="{FF2B5EF4-FFF2-40B4-BE49-F238E27FC236}">
                  <a16:creationId xmlns:a16="http://schemas.microsoft.com/office/drawing/2014/main" id="{478F3325-B567-2EE8-B10F-4BB8893E309B}"/>
                </a:ext>
              </a:extLst>
            </p:cNvPr>
            <p:cNvPicPr/>
            <p:nvPr/>
          </p:nvPicPr>
          <p:blipFill>
            <a:blip r:embed="rId17" cstate="print"/>
            <a:stretch>
              <a:fillRect/>
            </a:stretch>
          </p:blipFill>
          <p:spPr>
            <a:xfrm>
              <a:off x="10980069" y="5807182"/>
              <a:ext cx="78748" cy="118053"/>
            </a:xfrm>
            <a:prstGeom prst="rect">
              <a:avLst/>
            </a:prstGeom>
          </p:spPr>
        </p:pic>
        <p:pic>
          <p:nvPicPr>
            <p:cNvPr id="105" name="object 103">
              <a:extLst>
                <a:ext uri="{FF2B5EF4-FFF2-40B4-BE49-F238E27FC236}">
                  <a16:creationId xmlns:a16="http://schemas.microsoft.com/office/drawing/2014/main" id="{9E67F65C-F332-DBFD-F82F-616E19D5B2B5}"/>
                </a:ext>
              </a:extLst>
            </p:cNvPr>
            <p:cNvPicPr/>
            <p:nvPr/>
          </p:nvPicPr>
          <p:blipFill>
            <a:blip r:embed="rId19" cstate="print"/>
            <a:stretch>
              <a:fillRect/>
            </a:stretch>
          </p:blipFill>
          <p:spPr>
            <a:xfrm>
              <a:off x="11079443" y="5807182"/>
              <a:ext cx="78750" cy="118053"/>
            </a:xfrm>
            <a:prstGeom prst="rect">
              <a:avLst/>
            </a:prstGeom>
          </p:spPr>
        </p:pic>
        <p:sp>
          <p:nvSpPr>
            <p:cNvPr id="106" name="object 104">
              <a:extLst>
                <a:ext uri="{FF2B5EF4-FFF2-40B4-BE49-F238E27FC236}">
                  <a16:creationId xmlns:a16="http://schemas.microsoft.com/office/drawing/2014/main" id="{5FACD0BC-5676-4F36-0824-FEE0A2302EB5}"/>
                </a:ext>
              </a:extLst>
            </p:cNvPr>
            <p:cNvSpPr/>
            <p:nvPr/>
          </p:nvSpPr>
          <p:spPr>
            <a:xfrm>
              <a:off x="7372349" y="1687227"/>
              <a:ext cx="4368800" cy="3813810"/>
            </a:xfrm>
            <a:custGeom>
              <a:avLst/>
              <a:gdLst/>
              <a:ahLst/>
              <a:cxnLst/>
              <a:rect l="l" t="t" r="r" b="b"/>
              <a:pathLst>
                <a:path w="4368800" h="3813810">
                  <a:moveTo>
                    <a:pt x="0" y="0"/>
                  </a:moveTo>
                  <a:lnTo>
                    <a:pt x="18023" y="0"/>
                  </a:lnTo>
                  <a:lnTo>
                    <a:pt x="90535" y="190676"/>
                  </a:lnTo>
                  <a:lnTo>
                    <a:pt x="163047" y="190676"/>
                  </a:lnTo>
                  <a:lnTo>
                    <a:pt x="235559" y="381353"/>
                  </a:lnTo>
                  <a:lnTo>
                    <a:pt x="308071" y="381353"/>
                  </a:lnTo>
                  <a:lnTo>
                    <a:pt x="380581" y="381353"/>
                  </a:lnTo>
                  <a:lnTo>
                    <a:pt x="453093" y="572028"/>
                  </a:lnTo>
                  <a:lnTo>
                    <a:pt x="525605" y="572028"/>
                  </a:lnTo>
                  <a:lnTo>
                    <a:pt x="598117" y="762705"/>
                  </a:lnTo>
                  <a:lnTo>
                    <a:pt x="670629" y="953382"/>
                  </a:lnTo>
                  <a:lnTo>
                    <a:pt x="743140" y="1144057"/>
                  </a:lnTo>
                  <a:lnTo>
                    <a:pt x="815652" y="1144057"/>
                  </a:lnTo>
                  <a:lnTo>
                    <a:pt x="888163" y="2288114"/>
                  </a:lnTo>
                  <a:lnTo>
                    <a:pt x="960675" y="2288114"/>
                  </a:lnTo>
                  <a:lnTo>
                    <a:pt x="1033187" y="2288114"/>
                  </a:lnTo>
                  <a:lnTo>
                    <a:pt x="1105698" y="2288114"/>
                  </a:lnTo>
                  <a:lnTo>
                    <a:pt x="1178210" y="2288114"/>
                  </a:lnTo>
                  <a:lnTo>
                    <a:pt x="1250722" y="2669468"/>
                  </a:lnTo>
                  <a:lnTo>
                    <a:pt x="1323234" y="3050820"/>
                  </a:lnTo>
                  <a:lnTo>
                    <a:pt x="1395746" y="3050820"/>
                  </a:lnTo>
                  <a:lnTo>
                    <a:pt x="1468256" y="3050820"/>
                  </a:lnTo>
                  <a:lnTo>
                    <a:pt x="1540768" y="3241496"/>
                  </a:lnTo>
                  <a:lnTo>
                    <a:pt x="1613280" y="3432172"/>
                  </a:lnTo>
                  <a:lnTo>
                    <a:pt x="1685792" y="3813525"/>
                  </a:lnTo>
                  <a:lnTo>
                    <a:pt x="1758304" y="3813525"/>
                  </a:lnTo>
                  <a:lnTo>
                    <a:pt x="4223701" y="3813525"/>
                  </a:lnTo>
                  <a:lnTo>
                    <a:pt x="4296213" y="3622848"/>
                  </a:lnTo>
                  <a:lnTo>
                    <a:pt x="4368725" y="3622848"/>
                  </a:lnTo>
                </a:path>
              </a:pathLst>
            </a:custGeom>
            <a:ln w="23447">
              <a:solidFill>
                <a:srgbClr val="2CA02C"/>
              </a:solidFill>
              <a:prstDash val="sys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object 105">
              <a:extLst>
                <a:ext uri="{FF2B5EF4-FFF2-40B4-BE49-F238E27FC236}">
                  <a16:creationId xmlns:a16="http://schemas.microsoft.com/office/drawing/2014/main" id="{F1D09AA2-DD83-0115-E20D-1656EA19B345}"/>
                </a:ext>
              </a:extLst>
            </p:cNvPr>
            <p:cNvSpPr/>
            <p:nvPr/>
          </p:nvSpPr>
          <p:spPr>
            <a:xfrm>
              <a:off x="7372349" y="1687227"/>
              <a:ext cx="4368800" cy="3813810"/>
            </a:xfrm>
            <a:custGeom>
              <a:avLst/>
              <a:gdLst/>
              <a:ahLst/>
              <a:cxnLst/>
              <a:rect l="l" t="t" r="r" b="b"/>
              <a:pathLst>
                <a:path w="4368800" h="3813810">
                  <a:moveTo>
                    <a:pt x="0" y="0"/>
                  </a:moveTo>
                  <a:lnTo>
                    <a:pt x="18023" y="0"/>
                  </a:lnTo>
                  <a:lnTo>
                    <a:pt x="90535" y="190676"/>
                  </a:lnTo>
                  <a:lnTo>
                    <a:pt x="163047" y="190676"/>
                  </a:lnTo>
                  <a:lnTo>
                    <a:pt x="235559" y="381353"/>
                  </a:lnTo>
                  <a:lnTo>
                    <a:pt x="308071" y="381353"/>
                  </a:lnTo>
                  <a:lnTo>
                    <a:pt x="380581" y="381353"/>
                  </a:lnTo>
                  <a:lnTo>
                    <a:pt x="453093" y="572028"/>
                  </a:lnTo>
                  <a:lnTo>
                    <a:pt x="525605" y="572028"/>
                  </a:lnTo>
                  <a:lnTo>
                    <a:pt x="598117" y="762705"/>
                  </a:lnTo>
                  <a:lnTo>
                    <a:pt x="670629" y="953382"/>
                  </a:lnTo>
                  <a:lnTo>
                    <a:pt x="743140" y="1144057"/>
                  </a:lnTo>
                  <a:lnTo>
                    <a:pt x="815652" y="1144057"/>
                  </a:lnTo>
                  <a:lnTo>
                    <a:pt x="888163" y="1144057"/>
                  </a:lnTo>
                  <a:lnTo>
                    <a:pt x="960675" y="1144057"/>
                  </a:lnTo>
                  <a:lnTo>
                    <a:pt x="1033187" y="1144057"/>
                  </a:lnTo>
                  <a:lnTo>
                    <a:pt x="1105698" y="1144057"/>
                  </a:lnTo>
                  <a:lnTo>
                    <a:pt x="1178210" y="2288114"/>
                  </a:lnTo>
                  <a:lnTo>
                    <a:pt x="1250722" y="2669468"/>
                  </a:lnTo>
                  <a:lnTo>
                    <a:pt x="1323234" y="3050820"/>
                  </a:lnTo>
                  <a:lnTo>
                    <a:pt x="1395746" y="3050820"/>
                  </a:lnTo>
                  <a:lnTo>
                    <a:pt x="1468256" y="3050820"/>
                  </a:lnTo>
                  <a:lnTo>
                    <a:pt x="1540768" y="3241496"/>
                  </a:lnTo>
                  <a:lnTo>
                    <a:pt x="1613280" y="3432172"/>
                  </a:lnTo>
                  <a:lnTo>
                    <a:pt x="1685792" y="3813525"/>
                  </a:lnTo>
                  <a:lnTo>
                    <a:pt x="1758304" y="3813525"/>
                  </a:lnTo>
                  <a:lnTo>
                    <a:pt x="4223701" y="3813525"/>
                  </a:lnTo>
                  <a:lnTo>
                    <a:pt x="4296213" y="3622848"/>
                  </a:lnTo>
                  <a:lnTo>
                    <a:pt x="4368725" y="3622848"/>
                  </a:lnTo>
                </a:path>
              </a:pathLst>
            </a:custGeom>
            <a:ln w="23447">
              <a:solidFill>
                <a:srgbClr val="D62728"/>
              </a:solidFill>
              <a:prstDash val="sys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object 106">
              <a:extLst>
                <a:ext uri="{FF2B5EF4-FFF2-40B4-BE49-F238E27FC236}">
                  <a16:creationId xmlns:a16="http://schemas.microsoft.com/office/drawing/2014/main" id="{BBC8D0C6-1599-F61E-4E30-B7E0CC01843A}"/>
                </a:ext>
              </a:extLst>
            </p:cNvPr>
            <p:cNvSpPr/>
            <p:nvPr/>
          </p:nvSpPr>
          <p:spPr>
            <a:xfrm>
              <a:off x="7372349" y="1687227"/>
              <a:ext cx="4368800" cy="3813810"/>
            </a:xfrm>
            <a:custGeom>
              <a:avLst/>
              <a:gdLst/>
              <a:ahLst/>
              <a:cxnLst/>
              <a:rect l="l" t="t" r="r" b="b"/>
              <a:pathLst>
                <a:path w="4368800" h="3813810">
                  <a:moveTo>
                    <a:pt x="0" y="0"/>
                  </a:moveTo>
                  <a:lnTo>
                    <a:pt x="18023" y="0"/>
                  </a:lnTo>
                  <a:lnTo>
                    <a:pt x="90535" y="190676"/>
                  </a:lnTo>
                  <a:lnTo>
                    <a:pt x="163047" y="190676"/>
                  </a:lnTo>
                  <a:lnTo>
                    <a:pt x="235559" y="381353"/>
                  </a:lnTo>
                  <a:lnTo>
                    <a:pt x="308071" y="381353"/>
                  </a:lnTo>
                  <a:lnTo>
                    <a:pt x="380581" y="381353"/>
                  </a:lnTo>
                  <a:lnTo>
                    <a:pt x="453093" y="572028"/>
                  </a:lnTo>
                  <a:lnTo>
                    <a:pt x="525605" y="572028"/>
                  </a:lnTo>
                  <a:lnTo>
                    <a:pt x="598117" y="762705"/>
                  </a:lnTo>
                  <a:lnTo>
                    <a:pt x="670629" y="953382"/>
                  </a:lnTo>
                  <a:lnTo>
                    <a:pt x="743140" y="1144057"/>
                  </a:lnTo>
                  <a:lnTo>
                    <a:pt x="815652" y="1144057"/>
                  </a:lnTo>
                </a:path>
                <a:path w="4368800" h="3813810">
                  <a:moveTo>
                    <a:pt x="1178210" y="2288114"/>
                  </a:moveTo>
                  <a:lnTo>
                    <a:pt x="1250722" y="2669468"/>
                  </a:lnTo>
                  <a:lnTo>
                    <a:pt x="1323234" y="3050820"/>
                  </a:lnTo>
                  <a:lnTo>
                    <a:pt x="1395746" y="3050820"/>
                  </a:lnTo>
                  <a:lnTo>
                    <a:pt x="1468256" y="3050820"/>
                  </a:lnTo>
                  <a:lnTo>
                    <a:pt x="1540768" y="3241496"/>
                  </a:lnTo>
                  <a:lnTo>
                    <a:pt x="1613280" y="3432172"/>
                  </a:lnTo>
                  <a:lnTo>
                    <a:pt x="1685792" y="3813525"/>
                  </a:lnTo>
                  <a:lnTo>
                    <a:pt x="1758304" y="3813525"/>
                  </a:lnTo>
                  <a:lnTo>
                    <a:pt x="4223701" y="3813525"/>
                  </a:lnTo>
                  <a:lnTo>
                    <a:pt x="4296213" y="3622848"/>
                  </a:lnTo>
                  <a:lnTo>
                    <a:pt x="4368725" y="3622848"/>
                  </a:lnTo>
                </a:path>
              </a:pathLst>
            </a:custGeom>
            <a:ln w="23445">
              <a:solidFill>
                <a:srgbClr val="1F77B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object 107">
              <a:extLst>
                <a:ext uri="{FF2B5EF4-FFF2-40B4-BE49-F238E27FC236}">
                  <a16:creationId xmlns:a16="http://schemas.microsoft.com/office/drawing/2014/main" id="{A030EFE9-5ECD-D360-F0B5-90F25450390E}"/>
                </a:ext>
              </a:extLst>
            </p:cNvPr>
            <p:cNvSpPr/>
            <p:nvPr/>
          </p:nvSpPr>
          <p:spPr>
            <a:xfrm>
              <a:off x="11741075" y="895921"/>
              <a:ext cx="0" cy="4824730"/>
            </a:xfrm>
            <a:custGeom>
              <a:avLst/>
              <a:gdLst/>
              <a:ahLst/>
              <a:cxnLst/>
              <a:rect l="l" t="t" r="r" b="b"/>
              <a:pathLst>
                <a:path h="4824730">
                  <a:moveTo>
                    <a:pt x="0" y="4824108"/>
                  </a:moveTo>
                  <a:lnTo>
                    <a:pt x="0" y="0"/>
                  </a:lnTo>
                </a:path>
              </a:pathLst>
            </a:custGeom>
            <a:ln w="12499">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object 108">
              <a:extLst>
                <a:ext uri="{FF2B5EF4-FFF2-40B4-BE49-F238E27FC236}">
                  <a16:creationId xmlns:a16="http://schemas.microsoft.com/office/drawing/2014/main" id="{A3C30796-1500-E3F9-B4A6-7F2115992082}"/>
                </a:ext>
              </a:extLst>
            </p:cNvPr>
            <p:cNvSpPr/>
            <p:nvPr/>
          </p:nvSpPr>
          <p:spPr>
            <a:xfrm>
              <a:off x="7372350" y="889672"/>
              <a:ext cx="4368800" cy="4836795"/>
            </a:xfrm>
            <a:custGeom>
              <a:avLst/>
              <a:gdLst/>
              <a:ahLst/>
              <a:cxnLst/>
              <a:rect l="l" t="t" r="r" b="b"/>
              <a:pathLst>
                <a:path w="4368800" h="4836795">
                  <a:moveTo>
                    <a:pt x="4368724" y="4824107"/>
                  </a:moveTo>
                  <a:lnTo>
                    <a:pt x="0" y="4824107"/>
                  </a:lnTo>
                  <a:lnTo>
                    <a:pt x="0" y="4836617"/>
                  </a:lnTo>
                  <a:lnTo>
                    <a:pt x="4368724" y="4836617"/>
                  </a:lnTo>
                  <a:lnTo>
                    <a:pt x="4368724" y="4824107"/>
                  </a:lnTo>
                  <a:close/>
                </a:path>
                <a:path w="4368800" h="4836795">
                  <a:moveTo>
                    <a:pt x="4368724" y="0"/>
                  </a:moveTo>
                  <a:lnTo>
                    <a:pt x="0" y="0"/>
                  </a:lnTo>
                  <a:lnTo>
                    <a:pt x="0" y="12509"/>
                  </a:lnTo>
                  <a:lnTo>
                    <a:pt x="4368724" y="12509"/>
                  </a:lnTo>
                  <a:lnTo>
                    <a:pt x="4368724"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object 109">
              <a:extLst>
                <a:ext uri="{FF2B5EF4-FFF2-40B4-BE49-F238E27FC236}">
                  <a16:creationId xmlns:a16="http://schemas.microsoft.com/office/drawing/2014/main" id="{68F45B4B-36AA-0B03-C55D-CB6AC190AE1B}"/>
                </a:ext>
              </a:extLst>
            </p:cNvPr>
            <p:cNvSpPr/>
            <p:nvPr/>
          </p:nvSpPr>
          <p:spPr>
            <a:xfrm>
              <a:off x="10748652" y="974102"/>
              <a:ext cx="914400" cy="735330"/>
            </a:xfrm>
            <a:custGeom>
              <a:avLst/>
              <a:gdLst/>
              <a:ahLst/>
              <a:cxnLst/>
              <a:rect l="l" t="t" r="r" b="b"/>
              <a:pathLst>
                <a:path w="914400" h="735330">
                  <a:moveTo>
                    <a:pt x="883049" y="0"/>
                  </a:moveTo>
                  <a:lnTo>
                    <a:pt x="31249" y="0"/>
                  </a:lnTo>
                  <a:lnTo>
                    <a:pt x="17577" y="1954"/>
                  </a:lnTo>
                  <a:lnTo>
                    <a:pt x="7812" y="7818"/>
                  </a:lnTo>
                  <a:lnTo>
                    <a:pt x="1952" y="17591"/>
                  </a:lnTo>
                  <a:lnTo>
                    <a:pt x="0" y="31272"/>
                  </a:lnTo>
                  <a:lnTo>
                    <a:pt x="0" y="703877"/>
                  </a:lnTo>
                  <a:lnTo>
                    <a:pt x="1952" y="717559"/>
                  </a:lnTo>
                  <a:lnTo>
                    <a:pt x="7812" y="727331"/>
                  </a:lnTo>
                  <a:lnTo>
                    <a:pt x="17577" y="733195"/>
                  </a:lnTo>
                  <a:lnTo>
                    <a:pt x="31249" y="735149"/>
                  </a:lnTo>
                  <a:lnTo>
                    <a:pt x="883049" y="735149"/>
                  </a:lnTo>
                  <a:lnTo>
                    <a:pt x="896720" y="733195"/>
                  </a:lnTo>
                  <a:lnTo>
                    <a:pt x="906486" y="727331"/>
                  </a:lnTo>
                  <a:lnTo>
                    <a:pt x="912345" y="717559"/>
                  </a:lnTo>
                  <a:lnTo>
                    <a:pt x="914298" y="703877"/>
                  </a:lnTo>
                  <a:lnTo>
                    <a:pt x="914298" y="31272"/>
                  </a:lnTo>
                  <a:lnTo>
                    <a:pt x="912345" y="17591"/>
                  </a:lnTo>
                  <a:lnTo>
                    <a:pt x="906486" y="7818"/>
                  </a:lnTo>
                  <a:lnTo>
                    <a:pt x="896720" y="1954"/>
                  </a:lnTo>
                  <a:lnTo>
                    <a:pt x="883049" y="0"/>
                  </a:lnTo>
                  <a:close/>
                </a:path>
              </a:pathLst>
            </a:custGeom>
            <a:solidFill>
              <a:srgbClr val="FFFFFF">
                <a:alpha val="79998"/>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object 110">
              <a:extLst>
                <a:ext uri="{FF2B5EF4-FFF2-40B4-BE49-F238E27FC236}">
                  <a16:creationId xmlns:a16="http://schemas.microsoft.com/office/drawing/2014/main" id="{D98ECD14-34BA-8FD8-F613-299382E15683}"/>
                </a:ext>
              </a:extLst>
            </p:cNvPr>
            <p:cNvSpPr/>
            <p:nvPr/>
          </p:nvSpPr>
          <p:spPr>
            <a:xfrm>
              <a:off x="10748652" y="974102"/>
              <a:ext cx="914400" cy="735330"/>
            </a:xfrm>
            <a:custGeom>
              <a:avLst/>
              <a:gdLst/>
              <a:ahLst/>
              <a:cxnLst/>
              <a:rect l="l" t="t" r="r" b="b"/>
              <a:pathLst>
                <a:path w="914400" h="735330">
                  <a:moveTo>
                    <a:pt x="31249" y="735149"/>
                  </a:moveTo>
                  <a:lnTo>
                    <a:pt x="883049" y="735149"/>
                  </a:lnTo>
                  <a:lnTo>
                    <a:pt x="896720" y="733195"/>
                  </a:lnTo>
                  <a:lnTo>
                    <a:pt x="906486" y="727331"/>
                  </a:lnTo>
                  <a:lnTo>
                    <a:pt x="912345" y="717559"/>
                  </a:lnTo>
                  <a:lnTo>
                    <a:pt x="914298" y="703877"/>
                  </a:lnTo>
                  <a:lnTo>
                    <a:pt x="914298" y="31272"/>
                  </a:lnTo>
                  <a:lnTo>
                    <a:pt x="912345" y="17591"/>
                  </a:lnTo>
                  <a:lnTo>
                    <a:pt x="906486" y="7818"/>
                  </a:lnTo>
                  <a:lnTo>
                    <a:pt x="896720" y="1954"/>
                  </a:lnTo>
                  <a:lnTo>
                    <a:pt x="883049" y="0"/>
                  </a:lnTo>
                  <a:lnTo>
                    <a:pt x="31249" y="0"/>
                  </a:lnTo>
                  <a:lnTo>
                    <a:pt x="17577" y="1954"/>
                  </a:lnTo>
                  <a:lnTo>
                    <a:pt x="7812" y="7818"/>
                  </a:lnTo>
                  <a:lnTo>
                    <a:pt x="1952" y="17591"/>
                  </a:lnTo>
                  <a:lnTo>
                    <a:pt x="0" y="31272"/>
                  </a:lnTo>
                  <a:lnTo>
                    <a:pt x="0" y="703877"/>
                  </a:lnTo>
                  <a:lnTo>
                    <a:pt x="1952" y="717559"/>
                  </a:lnTo>
                  <a:lnTo>
                    <a:pt x="7812" y="727331"/>
                  </a:lnTo>
                  <a:lnTo>
                    <a:pt x="17577" y="733195"/>
                  </a:lnTo>
                  <a:lnTo>
                    <a:pt x="31249" y="735149"/>
                  </a:lnTo>
                  <a:close/>
                </a:path>
              </a:pathLst>
            </a:custGeom>
            <a:ln w="15631">
              <a:solidFill>
                <a:srgbClr val="CCCCC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object 111">
              <a:extLst>
                <a:ext uri="{FF2B5EF4-FFF2-40B4-BE49-F238E27FC236}">
                  <a16:creationId xmlns:a16="http://schemas.microsoft.com/office/drawing/2014/main" id="{0CD39A11-DE23-494E-4FDC-482C9DF7E36F}"/>
                </a:ext>
              </a:extLst>
            </p:cNvPr>
            <p:cNvSpPr/>
            <p:nvPr/>
          </p:nvSpPr>
          <p:spPr>
            <a:xfrm>
              <a:off x="10811151" y="1100658"/>
              <a:ext cx="313055" cy="0"/>
            </a:xfrm>
            <a:custGeom>
              <a:avLst/>
              <a:gdLst/>
              <a:ahLst/>
              <a:cxnLst/>
              <a:rect l="l" t="t" r="r" b="b"/>
              <a:pathLst>
                <a:path w="313054">
                  <a:moveTo>
                    <a:pt x="0" y="0"/>
                  </a:moveTo>
                  <a:lnTo>
                    <a:pt x="156248" y="0"/>
                  </a:lnTo>
                  <a:lnTo>
                    <a:pt x="312497" y="0"/>
                  </a:lnTo>
                </a:path>
              </a:pathLst>
            </a:custGeom>
            <a:ln w="23454">
              <a:solidFill>
                <a:srgbClr val="2CA02C"/>
              </a:solidFill>
              <a:prstDash val="sys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14" name="object 112">
              <a:extLst>
                <a:ext uri="{FF2B5EF4-FFF2-40B4-BE49-F238E27FC236}">
                  <a16:creationId xmlns:a16="http://schemas.microsoft.com/office/drawing/2014/main" id="{F539C52B-849D-1B47-FCB8-D9304BB42121}"/>
                </a:ext>
              </a:extLst>
            </p:cNvPr>
            <p:cNvPicPr/>
            <p:nvPr/>
          </p:nvPicPr>
          <p:blipFill>
            <a:blip r:embed="rId26" cstate="print"/>
            <a:stretch>
              <a:fillRect/>
            </a:stretch>
          </p:blipFill>
          <p:spPr>
            <a:xfrm>
              <a:off x="11262867" y="1036548"/>
              <a:ext cx="168748" cy="120868"/>
            </a:xfrm>
            <a:prstGeom prst="rect">
              <a:avLst/>
            </a:prstGeom>
          </p:spPr>
        </p:pic>
        <p:sp>
          <p:nvSpPr>
            <p:cNvPr id="115" name="object 113">
              <a:extLst>
                <a:ext uri="{FF2B5EF4-FFF2-40B4-BE49-F238E27FC236}">
                  <a16:creationId xmlns:a16="http://schemas.microsoft.com/office/drawing/2014/main" id="{8B6363F8-11D5-1F29-E869-AC8B49EA8D8B}"/>
                </a:ext>
              </a:extLst>
            </p:cNvPr>
            <p:cNvSpPr/>
            <p:nvPr/>
          </p:nvSpPr>
          <p:spPr>
            <a:xfrm>
              <a:off x="11460988" y="1036561"/>
              <a:ext cx="57785" cy="119380"/>
            </a:xfrm>
            <a:custGeom>
              <a:avLst/>
              <a:gdLst/>
              <a:ahLst/>
              <a:cxnLst/>
              <a:rect l="l" t="t" r="r" b="b"/>
              <a:pathLst>
                <a:path w="57784" h="119380">
                  <a:moveTo>
                    <a:pt x="14058" y="0"/>
                  </a:moveTo>
                  <a:lnTo>
                    <a:pt x="0" y="0"/>
                  </a:lnTo>
                  <a:lnTo>
                    <a:pt x="0" y="118833"/>
                  </a:lnTo>
                  <a:lnTo>
                    <a:pt x="14058" y="118833"/>
                  </a:lnTo>
                  <a:lnTo>
                    <a:pt x="14058" y="0"/>
                  </a:lnTo>
                  <a:close/>
                </a:path>
                <a:path w="57784" h="119380">
                  <a:moveTo>
                    <a:pt x="57492" y="0"/>
                  </a:moveTo>
                  <a:lnTo>
                    <a:pt x="43434" y="0"/>
                  </a:lnTo>
                  <a:lnTo>
                    <a:pt x="43434" y="118833"/>
                  </a:lnTo>
                  <a:lnTo>
                    <a:pt x="57492" y="118833"/>
                  </a:lnTo>
                  <a:lnTo>
                    <a:pt x="57492"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object 114">
              <a:extLst>
                <a:ext uri="{FF2B5EF4-FFF2-40B4-BE49-F238E27FC236}">
                  <a16:creationId xmlns:a16="http://schemas.microsoft.com/office/drawing/2014/main" id="{971F61B1-7161-522E-8D0E-25F22AEF4E1F}"/>
                </a:ext>
              </a:extLst>
            </p:cNvPr>
            <p:cNvSpPr/>
            <p:nvPr/>
          </p:nvSpPr>
          <p:spPr>
            <a:xfrm>
              <a:off x="10811151" y="1330072"/>
              <a:ext cx="313055" cy="0"/>
            </a:xfrm>
            <a:custGeom>
              <a:avLst/>
              <a:gdLst/>
              <a:ahLst/>
              <a:cxnLst/>
              <a:rect l="l" t="t" r="r" b="b"/>
              <a:pathLst>
                <a:path w="313054">
                  <a:moveTo>
                    <a:pt x="0" y="0"/>
                  </a:moveTo>
                  <a:lnTo>
                    <a:pt x="156248" y="0"/>
                  </a:lnTo>
                  <a:lnTo>
                    <a:pt x="312497" y="0"/>
                  </a:lnTo>
                </a:path>
              </a:pathLst>
            </a:custGeom>
            <a:ln w="23454">
              <a:solidFill>
                <a:srgbClr val="D62728"/>
              </a:solidFill>
              <a:prstDash val="sys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17" name="object 115">
              <a:extLst>
                <a:ext uri="{FF2B5EF4-FFF2-40B4-BE49-F238E27FC236}">
                  <a16:creationId xmlns:a16="http://schemas.microsoft.com/office/drawing/2014/main" id="{AEE670EA-3A17-3521-8480-03EA8AE33352}"/>
                </a:ext>
              </a:extLst>
            </p:cNvPr>
            <p:cNvPicPr/>
            <p:nvPr/>
          </p:nvPicPr>
          <p:blipFill>
            <a:blip r:embed="rId27" cstate="print"/>
            <a:stretch>
              <a:fillRect/>
            </a:stretch>
          </p:blipFill>
          <p:spPr>
            <a:xfrm>
              <a:off x="11252243" y="1265962"/>
              <a:ext cx="135155" cy="118836"/>
            </a:xfrm>
            <a:prstGeom prst="rect">
              <a:avLst/>
            </a:prstGeom>
          </p:spPr>
        </p:pic>
        <p:sp>
          <p:nvSpPr>
            <p:cNvPr id="118" name="object 116">
              <a:extLst>
                <a:ext uri="{FF2B5EF4-FFF2-40B4-BE49-F238E27FC236}">
                  <a16:creationId xmlns:a16="http://schemas.microsoft.com/office/drawing/2014/main" id="{09940E92-125C-783F-9A79-1164B750708A}"/>
                </a:ext>
              </a:extLst>
            </p:cNvPr>
            <p:cNvSpPr/>
            <p:nvPr/>
          </p:nvSpPr>
          <p:spPr>
            <a:xfrm>
              <a:off x="11416767" y="1265973"/>
              <a:ext cx="57785" cy="119380"/>
            </a:xfrm>
            <a:custGeom>
              <a:avLst/>
              <a:gdLst/>
              <a:ahLst/>
              <a:cxnLst/>
              <a:rect l="l" t="t" r="r" b="b"/>
              <a:pathLst>
                <a:path w="57784" h="119380">
                  <a:moveTo>
                    <a:pt x="14058" y="0"/>
                  </a:moveTo>
                  <a:lnTo>
                    <a:pt x="0" y="0"/>
                  </a:lnTo>
                  <a:lnTo>
                    <a:pt x="0" y="118833"/>
                  </a:lnTo>
                  <a:lnTo>
                    <a:pt x="14058" y="118833"/>
                  </a:lnTo>
                  <a:lnTo>
                    <a:pt x="14058" y="0"/>
                  </a:lnTo>
                  <a:close/>
                </a:path>
                <a:path w="57784" h="119380">
                  <a:moveTo>
                    <a:pt x="57505" y="0"/>
                  </a:moveTo>
                  <a:lnTo>
                    <a:pt x="43434" y="0"/>
                  </a:lnTo>
                  <a:lnTo>
                    <a:pt x="43434" y="118833"/>
                  </a:lnTo>
                  <a:lnTo>
                    <a:pt x="57505" y="118833"/>
                  </a:lnTo>
                  <a:lnTo>
                    <a:pt x="57505"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object 117">
              <a:extLst>
                <a:ext uri="{FF2B5EF4-FFF2-40B4-BE49-F238E27FC236}">
                  <a16:creationId xmlns:a16="http://schemas.microsoft.com/office/drawing/2014/main" id="{C344A6F4-8D84-639A-C70B-F3587EFA8D6D}"/>
                </a:ext>
              </a:extLst>
            </p:cNvPr>
            <p:cNvSpPr/>
            <p:nvPr/>
          </p:nvSpPr>
          <p:spPr>
            <a:xfrm>
              <a:off x="10811151" y="1559486"/>
              <a:ext cx="313055" cy="0"/>
            </a:xfrm>
            <a:custGeom>
              <a:avLst/>
              <a:gdLst/>
              <a:ahLst/>
              <a:cxnLst/>
              <a:rect l="l" t="t" r="r" b="b"/>
              <a:pathLst>
                <a:path w="313054">
                  <a:moveTo>
                    <a:pt x="0" y="0"/>
                  </a:moveTo>
                  <a:lnTo>
                    <a:pt x="156248" y="0"/>
                  </a:lnTo>
                  <a:lnTo>
                    <a:pt x="312497" y="0"/>
                  </a:lnTo>
                </a:path>
              </a:pathLst>
            </a:custGeom>
            <a:ln w="23454">
              <a:solidFill>
                <a:srgbClr val="1F77B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20" name="object 118">
              <a:extLst>
                <a:ext uri="{FF2B5EF4-FFF2-40B4-BE49-F238E27FC236}">
                  <a16:creationId xmlns:a16="http://schemas.microsoft.com/office/drawing/2014/main" id="{CBF56536-27EB-4BAC-63B9-9955480E3F1C}"/>
                </a:ext>
              </a:extLst>
            </p:cNvPr>
            <p:cNvPicPr/>
            <p:nvPr/>
          </p:nvPicPr>
          <p:blipFill>
            <a:blip r:embed="rId28" cstate="print"/>
            <a:stretch>
              <a:fillRect/>
            </a:stretch>
          </p:blipFill>
          <p:spPr>
            <a:xfrm>
              <a:off x="11257243" y="1495376"/>
              <a:ext cx="76405" cy="120868"/>
            </a:xfrm>
            <a:prstGeom prst="rect">
              <a:avLst/>
            </a:prstGeom>
          </p:spPr>
        </p:pic>
        <p:pic>
          <p:nvPicPr>
            <p:cNvPr id="121" name="object 119">
              <a:extLst>
                <a:ext uri="{FF2B5EF4-FFF2-40B4-BE49-F238E27FC236}">
                  <a16:creationId xmlns:a16="http://schemas.microsoft.com/office/drawing/2014/main" id="{048127DA-AF73-3697-8721-98FC68B0B887}"/>
                </a:ext>
              </a:extLst>
            </p:cNvPr>
            <p:cNvPicPr/>
            <p:nvPr/>
          </p:nvPicPr>
          <p:blipFill>
            <a:blip r:embed="rId29" cstate="print"/>
            <a:stretch>
              <a:fillRect/>
            </a:stretch>
          </p:blipFill>
          <p:spPr>
            <a:xfrm>
              <a:off x="11357242" y="1504445"/>
              <a:ext cx="229215" cy="111799"/>
            </a:xfrm>
            <a:prstGeom prst="rect">
              <a:avLst/>
            </a:prstGeom>
          </p:spPr>
        </p:pic>
        <p:sp>
          <p:nvSpPr>
            <p:cNvPr id="122" name="object 120">
              <a:extLst>
                <a:ext uri="{FF2B5EF4-FFF2-40B4-BE49-F238E27FC236}">
                  <a16:creationId xmlns:a16="http://schemas.microsoft.com/office/drawing/2014/main" id="{B388DBD0-8E8A-F350-0339-97469647BE28}"/>
                </a:ext>
              </a:extLst>
            </p:cNvPr>
            <p:cNvSpPr/>
            <p:nvPr/>
          </p:nvSpPr>
          <p:spPr>
            <a:xfrm>
              <a:off x="5481402" y="823208"/>
              <a:ext cx="1229360" cy="1141095"/>
            </a:xfrm>
            <a:custGeom>
              <a:avLst/>
              <a:gdLst/>
              <a:ahLst/>
              <a:cxnLst/>
              <a:rect l="l" t="t" r="r" b="b"/>
              <a:pathLst>
                <a:path w="1229359" h="1141095">
                  <a:moveTo>
                    <a:pt x="0" y="570250"/>
                  </a:moveTo>
                  <a:lnTo>
                    <a:pt x="2037" y="523481"/>
                  </a:lnTo>
                  <a:lnTo>
                    <a:pt x="8044" y="477752"/>
                  </a:lnTo>
                  <a:lnTo>
                    <a:pt x="17861" y="433212"/>
                  </a:lnTo>
                  <a:lnTo>
                    <a:pt x="31332" y="390007"/>
                  </a:lnTo>
                  <a:lnTo>
                    <a:pt x="48298" y="348283"/>
                  </a:lnTo>
                  <a:lnTo>
                    <a:pt x="68600" y="308187"/>
                  </a:lnTo>
                  <a:lnTo>
                    <a:pt x="92080" y="269866"/>
                  </a:lnTo>
                  <a:lnTo>
                    <a:pt x="118581" y="233467"/>
                  </a:lnTo>
                  <a:lnTo>
                    <a:pt x="147944" y="199137"/>
                  </a:lnTo>
                  <a:lnTo>
                    <a:pt x="180011" y="167022"/>
                  </a:lnTo>
                  <a:lnTo>
                    <a:pt x="214623" y="137269"/>
                  </a:lnTo>
                  <a:lnTo>
                    <a:pt x="251623" y="110025"/>
                  </a:lnTo>
                  <a:lnTo>
                    <a:pt x="290853" y="85436"/>
                  </a:lnTo>
                  <a:lnTo>
                    <a:pt x="332154" y="63650"/>
                  </a:lnTo>
                  <a:lnTo>
                    <a:pt x="375367" y="44813"/>
                  </a:lnTo>
                  <a:lnTo>
                    <a:pt x="420336" y="29071"/>
                  </a:lnTo>
                  <a:lnTo>
                    <a:pt x="466901" y="16572"/>
                  </a:lnTo>
                  <a:lnTo>
                    <a:pt x="514905" y="7463"/>
                  </a:lnTo>
                  <a:lnTo>
                    <a:pt x="564190" y="1890"/>
                  </a:lnTo>
                  <a:lnTo>
                    <a:pt x="614596" y="0"/>
                  </a:lnTo>
                  <a:lnTo>
                    <a:pt x="665002" y="1890"/>
                  </a:lnTo>
                  <a:lnTo>
                    <a:pt x="714287" y="7463"/>
                  </a:lnTo>
                  <a:lnTo>
                    <a:pt x="762291" y="16572"/>
                  </a:lnTo>
                  <a:lnTo>
                    <a:pt x="808856" y="29071"/>
                  </a:lnTo>
                  <a:lnTo>
                    <a:pt x="853825" y="44813"/>
                  </a:lnTo>
                  <a:lnTo>
                    <a:pt x="897038" y="63650"/>
                  </a:lnTo>
                  <a:lnTo>
                    <a:pt x="938339" y="85436"/>
                  </a:lnTo>
                  <a:lnTo>
                    <a:pt x="977569" y="110025"/>
                  </a:lnTo>
                  <a:lnTo>
                    <a:pt x="1014569" y="137269"/>
                  </a:lnTo>
                  <a:lnTo>
                    <a:pt x="1049181" y="167022"/>
                  </a:lnTo>
                  <a:lnTo>
                    <a:pt x="1081248" y="199137"/>
                  </a:lnTo>
                  <a:lnTo>
                    <a:pt x="1110611" y="233467"/>
                  </a:lnTo>
                  <a:lnTo>
                    <a:pt x="1137112" y="269866"/>
                  </a:lnTo>
                  <a:lnTo>
                    <a:pt x="1160592" y="308187"/>
                  </a:lnTo>
                  <a:lnTo>
                    <a:pt x="1180894" y="348283"/>
                  </a:lnTo>
                  <a:lnTo>
                    <a:pt x="1197860" y="390007"/>
                  </a:lnTo>
                  <a:lnTo>
                    <a:pt x="1211331" y="433212"/>
                  </a:lnTo>
                  <a:lnTo>
                    <a:pt x="1221148" y="477752"/>
                  </a:lnTo>
                  <a:lnTo>
                    <a:pt x="1227155" y="523481"/>
                  </a:lnTo>
                  <a:lnTo>
                    <a:pt x="1229193" y="570250"/>
                  </a:lnTo>
                  <a:lnTo>
                    <a:pt x="1227155" y="617019"/>
                  </a:lnTo>
                  <a:lnTo>
                    <a:pt x="1221148" y="662748"/>
                  </a:lnTo>
                  <a:lnTo>
                    <a:pt x="1211331" y="707288"/>
                  </a:lnTo>
                  <a:lnTo>
                    <a:pt x="1197860" y="750493"/>
                  </a:lnTo>
                  <a:lnTo>
                    <a:pt x="1180894" y="792217"/>
                  </a:lnTo>
                  <a:lnTo>
                    <a:pt x="1160592" y="832313"/>
                  </a:lnTo>
                  <a:lnTo>
                    <a:pt x="1137112" y="870634"/>
                  </a:lnTo>
                  <a:lnTo>
                    <a:pt x="1110611" y="907033"/>
                  </a:lnTo>
                  <a:lnTo>
                    <a:pt x="1081248" y="941363"/>
                  </a:lnTo>
                  <a:lnTo>
                    <a:pt x="1049181" y="973478"/>
                  </a:lnTo>
                  <a:lnTo>
                    <a:pt x="1014569" y="1003231"/>
                  </a:lnTo>
                  <a:lnTo>
                    <a:pt x="977569" y="1030475"/>
                  </a:lnTo>
                  <a:lnTo>
                    <a:pt x="938339" y="1055064"/>
                  </a:lnTo>
                  <a:lnTo>
                    <a:pt x="897038" y="1076850"/>
                  </a:lnTo>
                  <a:lnTo>
                    <a:pt x="853825" y="1095687"/>
                  </a:lnTo>
                  <a:lnTo>
                    <a:pt x="808856" y="1111429"/>
                  </a:lnTo>
                  <a:lnTo>
                    <a:pt x="762291" y="1123928"/>
                  </a:lnTo>
                  <a:lnTo>
                    <a:pt x="714287" y="1133037"/>
                  </a:lnTo>
                  <a:lnTo>
                    <a:pt x="665002" y="1138610"/>
                  </a:lnTo>
                  <a:lnTo>
                    <a:pt x="614596" y="1140501"/>
                  </a:lnTo>
                  <a:lnTo>
                    <a:pt x="564190" y="1138610"/>
                  </a:lnTo>
                  <a:lnTo>
                    <a:pt x="514905" y="1133037"/>
                  </a:lnTo>
                  <a:lnTo>
                    <a:pt x="466901" y="1123928"/>
                  </a:lnTo>
                  <a:lnTo>
                    <a:pt x="420336" y="1111429"/>
                  </a:lnTo>
                  <a:lnTo>
                    <a:pt x="375367" y="1095687"/>
                  </a:lnTo>
                  <a:lnTo>
                    <a:pt x="332154" y="1076850"/>
                  </a:lnTo>
                  <a:lnTo>
                    <a:pt x="290853" y="1055064"/>
                  </a:lnTo>
                  <a:lnTo>
                    <a:pt x="251623" y="1030475"/>
                  </a:lnTo>
                  <a:lnTo>
                    <a:pt x="214623" y="1003231"/>
                  </a:lnTo>
                  <a:lnTo>
                    <a:pt x="180011" y="973478"/>
                  </a:lnTo>
                  <a:lnTo>
                    <a:pt x="147944" y="941363"/>
                  </a:lnTo>
                  <a:lnTo>
                    <a:pt x="118581" y="907033"/>
                  </a:lnTo>
                  <a:lnTo>
                    <a:pt x="92080" y="870634"/>
                  </a:lnTo>
                  <a:lnTo>
                    <a:pt x="68600" y="832313"/>
                  </a:lnTo>
                  <a:lnTo>
                    <a:pt x="48298" y="792217"/>
                  </a:lnTo>
                  <a:lnTo>
                    <a:pt x="31332" y="750493"/>
                  </a:lnTo>
                  <a:lnTo>
                    <a:pt x="17861" y="707288"/>
                  </a:lnTo>
                  <a:lnTo>
                    <a:pt x="8044" y="662748"/>
                  </a:lnTo>
                  <a:lnTo>
                    <a:pt x="2037" y="617019"/>
                  </a:lnTo>
                  <a:lnTo>
                    <a:pt x="0" y="570250"/>
                  </a:lnTo>
                  <a:close/>
                </a:path>
              </a:pathLst>
            </a:custGeom>
            <a:ln w="38100">
              <a:solidFill>
                <a:srgbClr val="ED684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object 121">
              <a:extLst>
                <a:ext uri="{FF2B5EF4-FFF2-40B4-BE49-F238E27FC236}">
                  <a16:creationId xmlns:a16="http://schemas.microsoft.com/office/drawing/2014/main" id="{54087B54-7540-C45B-3FAB-1B48E00DC049}"/>
                </a:ext>
              </a:extLst>
            </p:cNvPr>
            <p:cNvSpPr/>
            <p:nvPr/>
          </p:nvSpPr>
          <p:spPr>
            <a:xfrm>
              <a:off x="7672465" y="2605165"/>
              <a:ext cx="1336675" cy="1647825"/>
            </a:xfrm>
            <a:custGeom>
              <a:avLst/>
              <a:gdLst/>
              <a:ahLst/>
              <a:cxnLst/>
              <a:rect l="l" t="t" r="r" b="b"/>
              <a:pathLst>
                <a:path w="1336675" h="1647825">
                  <a:moveTo>
                    <a:pt x="0" y="823835"/>
                  </a:moveTo>
                  <a:lnTo>
                    <a:pt x="1314" y="771734"/>
                  </a:lnTo>
                  <a:lnTo>
                    <a:pt x="5207" y="720494"/>
                  </a:lnTo>
                  <a:lnTo>
                    <a:pt x="11598" y="670213"/>
                  </a:lnTo>
                  <a:lnTo>
                    <a:pt x="20410" y="620985"/>
                  </a:lnTo>
                  <a:lnTo>
                    <a:pt x="31565" y="572908"/>
                  </a:lnTo>
                  <a:lnTo>
                    <a:pt x="44984" y="526078"/>
                  </a:lnTo>
                  <a:lnTo>
                    <a:pt x="60590" y="480592"/>
                  </a:lnTo>
                  <a:lnTo>
                    <a:pt x="78303" y="436546"/>
                  </a:lnTo>
                  <a:lnTo>
                    <a:pt x="98045" y="394036"/>
                  </a:lnTo>
                  <a:lnTo>
                    <a:pt x="119739" y="353160"/>
                  </a:lnTo>
                  <a:lnTo>
                    <a:pt x="143305" y="314013"/>
                  </a:lnTo>
                  <a:lnTo>
                    <a:pt x="168666" y="276693"/>
                  </a:lnTo>
                  <a:lnTo>
                    <a:pt x="195743" y="241295"/>
                  </a:lnTo>
                  <a:lnTo>
                    <a:pt x="224459" y="207917"/>
                  </a:lnTo>
                  <a:lnTo>
                    <a:pt x="254734" y="176654"/>
                  </a:lnTo>
                  <a:lnTo>
                    <a:pt x="286490" y="147603"/>
                  </a:lnTo>
                  <a:lnTo>
                    <a:pt x="319650" y="120861"/>
                  </a:lnTo>
                  <a:lnTo>
                    <a:pt x="354134" y="96525"/>
                  </a:lnTo>
                  <a:lnTo>
                    <a:pt x="389865" y="74690"/>
                  </a:lnTo>
                  <a:lnTo>
                    <a:pt x="426765" y="55453"/>
                  </a:lnTo>
                  <a:lnTo>
                    <a:pt x="464754" y="38911"/>
                  </a:lnTo>
                  <a:lnTo>
                    <a:pt x="503755" y="25160"/>
                  </a:lnTo>
                  <a:lnTo>
                    <a:pt x="543690" y="14297"/>
                  </a:lnTo>
                  <a:lnTo>
                    <a:pt x="584479" y="6418"/>
                  </a:lnTo>
                  <a:lnTo>
                    <a:pt x="626046" y="1620"/>
                  </a:lnTo>
                  <a:lnTo>
                    <a:pt x="668311" y="0"/>
                  </a:lnTo>
                  <a:lnTo>
                    <a:pt x="710576" y="1620"/>
                  </a:lnTo>
                  <a:lnTo>
                    <a:pt x="752143" y="6418"/>
                  </a:lnTo>
                  <a:lnTo>
                    <a:pt x="792932" y="14297"/>
                  </a:lnTo>
                  <a:lnTo>
                    <a:pt x="832867" y="25160"/>
                  </a:lnTo>
                  <a:lnTo>
                    <a:pt x="871868" y="38911"/>
                  </a:lnTo>
                  <a:lnTo>
                    <a:pt x="909857" y="55453"/>
                  </a:lnTo>
                  <a:lnTo>
                    <a:pt x="946757" y="74690"/>
                  </a:lnTo>
                  <a:lnTo>
                    <a:pt x="982488" y="96525"/>
                  </a:lnTo>
                  <a:lnTo>
                    <a:pt x="1016972" y="120861"/>
                  </a:lnTo>
                  <a:lnTo>
                    <a:pt x="1050132" y="147603"/>
                  </a:lnTo>
                  <a:lnTo>
                    <a:pt x="1081888" y="176654"/>
                  </a:lnTo>
                  <a:lnTo>
                    <a:pt x="1112163" y="207917"/>
                  </a:lnTo>
                  <a:lnTo>
                    <a:pt x="1140879" y="241295"/>
                  </a:lnTo>
                  <a:lnTo>
                    <a:pt x="1167956" y="276693"/>
                  </a:lnTo>
                  <a:lnTo>
                    <a:pt x="1193317" y="314013"/>
                  </a:lnTo>
                  <a:lnTo>
                    <a:pt x="1216883" y="353160"/>
                  </a:lnTo>
                  <a:lnTo>
                    <a:pt x="1238577" y="394036"/>
                  </a:lnTo>
                  <a:lnTo>
                    <a:pt x="1258319" y="436546"/>
                  </a:lnTo>
                  <a:lnTo>
                    <a:pt x="1276032" y="480592"/>
                  </a:lnTo>
                  <a:lnTo>
                    <a:pt x="1291638" y="526078"/>
                  </a:lnTo>
                  <a:lnTo>
                    <a:pt x="1305057" y="572908"/>
                  </a:lnTo>
                  <a:lnTo>
                    <a:pt x="1316212" y="620985"/>
                  </a:lnTo>
                  <a:lnTo>
                    <a:pt x="1325024" y="670213"/>
                  </a:lnTo>
                  <a:lnTo>
                    <a:pt x="1331415" y="720494"/>
                  </a:lnTo>
                  <a:lnTo>
                    <a:pt x="1335308" y="771734"/>
                  </a:lnTo>
                  <a:lnTo>
                    <a:pt x="1336623" y="823835"/>
                  </a:lnTo>
                  <a:lnTo>
                    <a:pt x="1335308" y="875935"/>
                  </a:lnTo>
                  <a:lnTo>
                    <a:pt x="1331415" y="927175"/>
                  </a:lnTo>
                  <a:lnTo>
                    <a:pt x="1325024" y="977456"/>
                  </a:lnTo>
                  <a:lnTo>
                    <a:pt x="1316212" y="1026684"/>
                  </a:lnTo>
                  <a:lnTo>
                    <a:pt x="1305057" y="1074761"/>
                  </a:lnTo>
                  <a:lnTo>
                    <a:pt x="1291638" y="1121591"/>
                  </a:lnTo>
                  <a:lnTo>
                    <a:pt x="1276032" y="1167077"/>
                  </a:lnTo>
                  <a:lnTo>
                    <a:pt x="1258319" y="1211123"/>
                  </a:lnTo>
                  <a:lnTo>
                    <a:pt x="1238577" y="1253633"/>
                  </a:lnTo>
                  <a:lnTo>
                    <a:pt x="1216883" y="1294509"/>
                  </a:lnTo>
                  <a:lnTo>
                    <a:pt x="1193317" y="1333656"/>
                  </a:lnTo>
                  <a:lnTo>
                    <a:pt x="1167956" y="1370976"/>
                  </a:lnTo>
                  <a:lnTo>
                    <a:pt x="1140879" y="1406374"/>
                  </a:lnTo>
                  <a:lnTo>
                    <a:pt x="1112163" y="1439752"/>
                  </a:lnTo>
                  <a:lnTo>
                    <a:pt x="1081888" y="1471015"/>
                  </a:lnTo>
                  <a:lnTo>
                    <a:pt x="1050132" y="1500066"/>
                  </a:lnTo>
                  <a:lnTo>
                    <a:pt x="1016972" y="1526808"/>
                  </a:lnTo>
                  <a:lnTo>
                    <a:pt x="982488" y="1551144"/>
                  </a:lnTo>
                  <a:lnTo>
                    <a:pt x="946757" y="1572979"/>
                  </a:lnTo>
                  <a:lnTo>
                    <a:pt x="909857" y="1592216"/>
                  </a:lnTo>
                  <a:lnTo>
                    <a:pt x="871868" y="1608758"/>
                  </a:lnTo>
                  <a:lnTo>
                    <a:pt x="832867" y="1622509"/>
                  </a:lnTo>
                  <a:lnTo>
                    <a:pt x="792932" y="1633372"/>
                  </a:lnTo>
                  <a:lnTo>
                    <a:pt x="752143" y="1641251"/>
                  </a:lnTo>
                  <a:lnTo>
                    <a:pt x="710576" y="1646049"/>
                  </a:lnTo>
                  <a:lnTo>
                    <a:pt x="668311" y="1647670"/>
                  </a:lnTo>
                  <a:lnTo>
                    <a:pt x="626046" y="1646049"/>
                  </a:lnTo>
                  <a:lnTo>
                    <a:pt x="584479" y="1641251"/>
                  </a:lnTo>
                  <a:lnTo>
                    <a:pt x="543690" y="1633372"/>
                  </a:lnTo>
                  <a:lnTo>
                    <a:pt x="503755" y="1622509"/>
                  </a:lnTo>
                  <a:lnTo>
                    <a:pt x="464754" y="1608758"/>
                  </a:lnTo>
                  <a:lnTo>
                    <a:pt x="426765" y="1592216"/>
                  </a:lnTo>
                  <a:lnTo>
                    <a:pt x="389865" y="1572979"/>
                  </a:lnTo>
                  <a:lnTo>
                    <a:pt x="354134" y="1551144"/>
                  </a:lnTo>
                  <a:lnTo>
                    <a:pt x="319650" y="1526808"/>
                  </a:lnTo>
                  <a:lnTo>
                    <a:pt x="286490" y="1500066"/>
                  </a:lnTo>
                  <a:lnTo>
                    <a:pt x="254734" y="1471015"/>
                  </a:lnTo>
                  <a:lnTo>
                    <a:pt x="224459" y="1439752"/>
                  </a:lnTo>
                  <a:lnTo>
                    <a:pt x="195743" y="1406374"/>
                  </a:lnTo>
                  <a:lnTo>
                    <a:pt x="168666" y="1370976"/>
                  </a:lnTo>
                  <a:lnTo>
                    <a:pt x="143305" y="1333656"/>
                  </a:lnTo>
                  <a:lnTo>
                    <a:pt x="119739" y="1294509"/>
                  </a:lnTo>
                  <a:lnTo>
                    <a:pt x="98045" y="1253633"/>
                  </a:lnTo>
                  <a:lnTo>
                    <a:pt x="78303" y="1211123"/>
                  </a:lnTo>
                  <a:lnTo>
                    <a:pt x="60590" y="1167077"/>
                  </a:lnTo>
                  <a:lnTo>
                    <a:pt x="44984" y="1121591"/>
                  </a:lnTo>
                  <a:lnTo>
                    <a:pt x="31565" y="1074761"/>
                  </a:lnTo>
                  <a:lnTo>
                    <a:pt x="20410" y="1026684"/>
                  </a:lnTo>
                  <a:lnTo>
                    <a:pt x="11598" y="977456"/>
                  </a:lnTo>
                  <a:lnTo>
                    <a:pt x="5207" y="927175"/>
                  </a:lnTo>
                  <a:lnTo>
                    <a:pt x="1314" y="875935"/>
                  </a:lnTo>
                  <a:lnTo>
                    <a:pt x="0" y="823835"/>
                  </a:lnTo>
                  <a:close/>
                </a:path>
              </a:pathLst>
            </a:custGeom>
            <a:ln w="38100">
              <a:solidFill>
                <a:srgbClr val="ED684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39380508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97308-199E-BD24-C4A2-E9C41ADE952B}"/>
            </a:ext>
          </a:extLst>
        </p:cNvPr>
        <p:cNvGrpSpPr/>
        <p:nvPr/>
      </p:nvGrpSpPr>
      <p:grpSpPr>
        <a:xfrm>
          <a:off x="0" y="0"/>
          <a:ext cx="0" cy="0"/>
          <a:chOff x="0" y="0"/>
          <a:chExt cx="0" cy="0"/>
        </a:xfrm>
      </p:grpSpPr>
      <p:sp>
        <p:nvSpPr>
          <p:cNvPr id="7" name="Rechthoek 2">
            <a:extLst>
              <a:ext uri="{FF2B5EF4-FFF2-40B4-BE49-F238E27FC236}">
                <a16:creationId xmlns:a16="http://schemas.microsoft.com/office/drawing/2014/main" id="{77F75DBE-B86B-67D2-2804-909622F4E271}"/>
              </a:ext>
            </a:extLst>
          </p:cNvPr>
          <p:cNvSpPr/>
          <p:nvPr/>
        </p:nvSpPr>
        <p:spPr>
          <a:xfrm>
            <a:off x="0" y="367709"/>
            <a:ext cx="12192000" cy="648070"/>
          </a:xfrm>
          <a:prstGeom prst="rect">
            <a:avLst/>
          </a:prstGeom>
          <a:solidFill>
            <a:srgbClr val="ED7D31"/>
          </a:solidFill>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lvl="1"/>
            <a:r>
              <a:rPr lang="nl-NL" sz="3200"/>
              <a:t>Downsampling</a:t>
            </a:r>
            <a:endParaRPr lang="en-US" sz="3200"/>
          </a:p>
        </p:txBody>
      </p:sp>
      <p:sp>
        <p:nvSpPr>
          <p:cNvPr id="2" name="TextBox 1">
            <a:extLst>
              <a:ext uri="{FF2B5EF4-FFF2-40B4-BE49-F238E27FC236}">
                <a16:creationId xmlns:a16="http://schemas.microsoft.com/office/drawing/2014/main" id="{EFC54C48-1BEA-6224-A618-ACEDE6AD5D41}"/>
              </a:ext>
            </a:extLst>
          </p:cNvPr>
          <p:cNvSpPr txBox="1"/>
          <p:nvPr/>
        </p:nvSpPr>
        <p:spPr>
          <a:xfrm>
            <a:off x="638175" y="2182524"/>
            <a:ext cx="3162300" cy="3139321"/>
          </a:xfrm>
          <a:prstGeom prst="rect">
            <a:avLst/>
          </a:prstGeom>
          <a:noFill/>
        </p:spPr>
        <p:txBody>
          <a:bodyPr wrap="square" rtlCol="0" anchor="ctr">
            <a:spAutoFit/>
          </a:bodyPr>
          <a:lstStyle/>
          <a:p>
            <a:r>
              <a:rPr lang="en-US"/>
              <a:t>When gathering frequency does not match the intended application</a:t>
            </a:r>
          </a:p>
          <a:p>
            <a:pPr marL="285750" indent="-285750">
              <a:buFont typeface="Arial" panose="020B0604020202020204" pitchFamily="34" charset="0"/>
              <a:buChar char="•"/>
            </a:pPr>
            <a:r>
              <a:rPr lang="en-US"/>
              <a:t>Choice of frequency: hourly, daily, monthly, etc.</a:t>
            </a:r>
          </a:p>
          <a:p>
            <a:pPr marL="285750" indent="-285750">
              <a:buFont typeface="Arial" panose="020B0604020202020204" pitchFamily="34" charset="0"/>
              <a:buChar char="•"/>
            </a:pPr>
            <a:r>
              <a:rPr lang="en-US"/>
              <a:t>Choice of down sampling method</a:t>
            </a:r>
          </a:p>
          <a:p>
            <a:pPr marL="742950" lvl="1" indent="-285750">
              <a:buFont typeface="Arial" panose="020B0604020202020204" pitchFamily="34" charset="0"/>
              <a:buChar char="•"/>
            </a:pPr>
            <a:r>
              <a:rPr lang="en-US"/>
              <a:t>Mean: e.g., operating temperature, pressure</a:t>
            </a:r>
          </a:p>
          <a:p>
            <a:pPr marL="742950" lvl="1" indent="-285750">
              <a:buFont typeface="Arial" panose="020B0604020202020204" pitchFamily="34" charset="0"/>
              <a:buChar char="•"/>
            </a:pPr>
            <a:r>
              <a:rPr lang="en-US"/>
              <a:t>Sum: e.g., energy demand</a:t>
            </a:r>
          </a:p>
        </p:txBody>
      </p:sp>
      <p:pic>
        <p:nvPicPr>
          <p:cNvPr id="124" name="object 4">
            <a:extLst>
              <a:ext uri="{FF2B5EF4-FFF2-40B4-BE49-F238E27FC236}">
                <a16:creationId xmlns:a16="http://schemas.microsoft.com/office/drawing/2014/main" id="{1FAAF280-01D6-47F2-58BB-37A17F7515CF}"/>
              </a:ext>
            </a:extLst>
          </p:cNvPr>
          <p:cNvPicPr/>
          <p:nvPr/>
        </p:nvPicPr>
        <p:blipFill>
          <a:blip r:embed="rId3" cstate="print"/>
          <a:stretch>
            <a:fillRect/>
          </a:stretch>
        </p:blipFill>
        <p:spPr>
          <a:xfrm>
            <a:off x="4587990" y="121919"/>
            <a:ext cx="7498078" cy="6644639"/>
          </a:xfrm>
          <a:prstGeom prst="rect">
            <a:avLst/>
          </a:prstGeom>
        </p:spPr>
      </p:pic>
    </p:spTree>
    <p:extLst>
      <p:ext uri="{BB962C8B-B14F-4D97-AF65-F5344CB8AC3E}">
        <p14:creationId xmlns:p14="http://schemas.microsoft.com/office/powerpoint/2010/main" val="10982022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97308-199E-BD24-C4A2-E9C41ADE952B}"/>
            </a:ext>
          </a:extLst>
        </p:cNvPr>
        <p:cNvGrpSpPr/>
        <p:nvPr/>
      </p:nvGrpSpPr>
      <p:grpSpPr>
        <a:xfrm>
          <a:off x="0" y="0"/>
          <a:ext cx="0" cy="0"/>
          <a:chOff x="0" y="0"/>
          <a:chExt cx="0" cy="0"/>
        </a:xfrm>
      </p:grpSpPr>
      <p:sp>
        <p:nvSpPr>
          <p:cNvPr id="7" name="Rechthoek 2">
            <a:extLst>
              <a:ext uri="{FF2B5EF4-FFF2-40B4-BE49-F238E27FC236}">
                <a16:creationId xmlns:a16="http://schemas.microsoft.com/office/drawing/2014/main" id="{77F75DBE-B86B-67D2-2804-909622F4E271}"/>
              </a:ext>
            </a:extLst>
          </p:cNvPr>
          <p:cNvSpPr/>
          <p:nvPr/>
        </p:nvSpPr>
        <p:spPr>
          <a:xfrm>
            <a:off x="0" y="367709"/>
            <a:ext cx="12192000" cy="648070"/>
          </a:xfrm>
          <a:prstGeom prst="rect">
            <a:avLst/>
          </a:prstGeom>
          <a:solidFill>
            <a:srgbClr val="ED7D31"/>
          </a:solidFill>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lvl="1"/>
            <a:r>
              <a:rPr lang="nl-NL" sz="3200"/>
              <a:t>Outliers</a:t>
            </a:r>
            <a:endParaRPr lang="en-US" sz="3200"/>
          </a:p>
        </p:txBody>
      </p:sp>
      <p:sp>
        <p:nvSpPr>
          <p:cNvPr id="2" name="TextBox 1">
            <a:extLst>
              <a:ext uri="{FF2B5EF4-FFF2-40B4-BE49-F238E27FC236}">
                <a16:creationId xmlns:a16="http://schemas.microsoft.com/office/drawing/2014/main" id="{EFC54C48-1BEA-6224-A618-ACEDE6AD5D41}"/>
              </a:ext>
            </a:extLst>
          </p:cNvPr>
          <p:cNvSpPr txBox="1"/>
          <p:nvPr/>
        </p:nvSpPr>
        <p:spPr>
          <a:xfrm>
            <a:off x="449197" y="2736521"/>
            <a:ext cx="3938872" cy="2031325"/>
          </a:xfrm>
          <a:prstGeom prst="rect">
            <a:avLst/>
          </a:prstGeom>
          <a:noFill/>
        </p:spPr>
        <p:txBody>
          <a:bodyPr wrap="square" rtlCol="0" anchor="ctr">
            <a:spAutoFit/>
          </a:bodyPr>
          <a:lstStyle/>
          <a:p>
            <a:r>
              <a:rPr lang="en-US"/>
              <a:t>Removing unexpected outliers to ensure they do not influence the intended application:</a:t>
            </a:r>
          </a:p>
          <a:p>
            <a:pPr marL="285750" indent="-285750">
              <a:buFont typeface="Arial" panose="020B0604020202020204" pitchFamily="34" charset="0"/>
              <a:buChar char="•"/>
            </a:pPr>
            <a:r>
              <a:rPr lang="en-US"/>
              <a:t>expected range of values (if available)</a:t>
            </a:r>
          </a:p>
          <a:p>
            <a:pPr marL="285750" indent="-285750">
              <a:buFont typeface="Arial" panose="020B0604020202020204" pitchFamily="34" charset="0"/>
              <a:buChar char="•"/>
            </a:pPr>
            <a:r>
              <a:rPr lang="en-US"/>
              <a:t>Z-scores: need to pick a reasonable value</a:t>
            </a:r>
          </a:p>
        </p:txBody>
      </p:sp>
      <p:grpSp>
        <p:nvGrpSpPr>
          <p:cNvPr id="124" name="object 4">
            <a:extLst>
              <a:ext uri="{FF2B5EF4-FFF2-40B4-BE49-F238E27FC236}">
                <a16:creationId xmlns:a16="http://schemas.microsoft.com/office/drawing/2014/main" id="{DC175C23-0FA0-32B0-89DF-185B52AE2A48}"/>
              </a:ext>
            </a:extLst>
          </p:cNvPr>
          <p:cNvGrpSpPr/>
          <p:nvPr/>
        </p:nvGrpSpPr>
        <p:grpSpPr>
          <a:xfrm>
            <a:off x="5503338" y="2543798"/>
            <a:ext cx="6526530" cy="2065655"/>
            <a:chOff x="5503338" y="1315073"/>
            <a:chExt cx="6526530" cy="2065655"/>
          </a:xfrm>
        </p:grpSpPr>
        <p:sp>
          <p:nvSpPr>
            <p:cNvPr id="125" name="object 5">
              <a:extLst>
                <a:ext uri="{FF2B5EF4-FFF2-40B4-BE49-F238E27FC236}">
                  <a16:creationId xmlns:a16="http://schemas.microsoft.com/office/drawing/2014/main" id="{27A7920A-921C-1019-F8EE-A23E5DBD9F07}"/>
                </a:ext>
              </a:extLst>
            </p:cNvPr>
            <p:cNvSpPr/>
            <p:nvPr/>
          </p:nvSpPr>
          <p:spPr>
            <a:xfrm>
              <a:off x="5559876" y="3323858"/>
              <a:ext cx="0" cy="57150"/>
            </a:xfrm>
            <a:custGeom>
              <a:avLst/>
              <a:gdLst/>
              <a:ahLst/>
              <a:cxnLst/>
              <a:rect l="l" t="t" r="r" b="b"/>
              <a:pathLst>
                <a:path h="57150">
                  <a:moveTo>
                    <a:pt x="0" y="0"/>
                  </a:moveTo>
                  <a:lnTo>
                    <a:pt x="0" y="56538"/>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object 6">
              <a:extLst>
                <a:ext uri="{FF2B5EF4-FFF2-40B4-BE49-F238E27FC236}">
                  <a16:creationId xmlns:a16="http://schemas.microsoft.com/office/drawing/2014/main" id="{F4287A16-F2D1-BC44-5A9F-B9651CE38820}"/>
                </a:ext>
              </a:extLst>
            </p:cNvPr>
            <p:cNvSpPr/>
            <p:nvPr/>
          </p:nvSpPr>
          <p:spPr>
            <a:xfrm>
              <a:off x="5559876" y="3323858"/>
              <a:ext cx="0" cy="57150"/>
            </a:xfrm>
            <a:custGeom>
              <a:avLst/>
              <a:gdLst/>
              <a:ahLst/>
              <a:cxnLst/>
              <a:rect l="l" t="t" r="r" b="b"/>
              <a:pathLst>
                <a:path h="57150">
                  <a:moveTo>
                    <a:pt x="0" y="0"/>
                  </a:moveTo>
                  <a:lnTo>
                    <a:pt x="0" y="56538"/>
                  </a:lnTo>
                </a:path>
              </a:pathLst>
            </a:custGeom>
            <a:ln w="12923">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object 7">
              <a:extLst>
                <a:ext uri="{FF2B5EF4-FFF2-40B4-BE49-F238E27FC236}">
                  <a16:creationId xmlns:a16="http://schemas.microsoft.com/office/drawing/2014/main" id="{6E8381F6-8FEB-CD2E-CB92-BB7E78FBE73C}"/>
                </a:ext>
              </a:extLst>
            </p:cNvPr>
            <p:cNvSpPr/>
            <p:nvPr/>
          </p:nvSpPr>
          <p:spPr>
            <a:xfrm>
              <a:off x="5503338" y="3241856"/>
              <a:ext cx="57150" cy="0"/>
            </a:xfrm>
            <a:custGeom>
              <a:avLst/>
              <a:gdLst/>
              <a:ahLst/>
              <a:cxnLst/>
              <a:rect l="l" t="t" r="r" b="b"/>
              <a:pathLst>
                <a:path w="57150">
                  <a:moveTo>
                    <a:pt x="56538" y="0"/>
                  </a:moveTo>
                  <a:lnTo>
                    <a:pt x="0" y="0"/>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object 8">
              <a:extLst>
                <a:ext uri="{FF2B5EF4-FFF2-40B4-BE49-F238E27FC236}">
                  <a16:creationId xmlns:a16="http://schemas.microsoft.com/office/drawing/2014/main" id="{A83FA467-EA99-9A10-2A2D-F78A0985E163}"/>
                </a:ext>
              </a:extLst>
            </p:cNvPr>
            <p:cNvSpPr/>
            <p:nvPr/>
          </p:nvSpPr>
          <p:spPr>
            <a:xfrm>
              <a:off x="5503338" y="3241856"/>
              <a:ext cx="57150" cy="0"/>
            </a:xfrm>
            <a:custGeom>
              <a:avLst/>
              <a:gdLst/>
              <a:ahLst/>
              <a:cxnLst/>
              <a:rect l="l" t="t" r="r" b="b"/>
              <a:pathLst>
                <a:path w="57150">
                  <a:moveTo>
                    <a:pt x="56538" y="0"/>
                  </a:moveTo>
                  <a:lnTo>
                    <a:pt x="0" y="0"/>
                  </a:lnTo>
                </a:path>
              </a:pathLst>
            </a:custGeom>
            <a:ln w="12923">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9" name="object 9">
              <a:extLst>
                <a:ext uri="{FF2B5EF4-FFF2-40B4-BE49-F238E27FC236}">
                  <a16:creationId xmlns:a16="http://schemas.microsoft.com/office/drawing/2014/main" id="{AA3A3579-3DCF-18C3-125F-8C15EFDED105}"/>
                </a:ext>
              </a:extLst>
            </p:cNvPr>
            <p:cNvSpPr/>
            <p:nvPr/>
          </p:nvSpPr>
          <p:spPr>
            <a:xfrm>
              <a:off x="5503338" y="2541657"/>
              <a:ext cx="57150" cy="0"/>
            </a:xfrm>
            <a:custGeom>
              <a:avLst/>
              <a:gdLst/>
              <a:ahLst/>
              <a:cxnLst/>
              <a:rect l="l" t="t" r="r" b="b"/>
              <a:pathLst>
                <a:path w="57150">
                  <a:moveTo>
                    <a:pt x="56538" y="0"/>
                  </a:moveTo>
                  <a:lnTo>
                    <a:pt x="0" y="0"/>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0" name="object 10">
              <a:extLst>
                <a:ext uri="{FF2B5EF4-FFF2-40B4-BE49-F238E27FC236}">
                  <a16:creationId xmlns:a16="http://schemas.microsoft.com/office/drawing/2014/main" id="{16BA72C4-8E5B-FC13-7215-756DCC2B45BA}"/>
                </a:ext>
              </a:extLst>
            </p:cNvPr>
            <p:cNvSpPr/>
            <p:nvPr/>
          </p:nvSpPr>
          <p:spPr>
            <a:xfrm>
              <a:off x="5503338" y="2541657"/>
              <a:ext cx="57150" cy="0"/>
            </a:xfrm>
            <a:custGeom>
              <a:avLst/>
              <a:gdLst/>
              <a:ahLst/>
              <a:cxnLst/>
              <a:rect l="l" t="t" r="r" b="b"/>
              <a:pathLst>
                <a:path w="57150">
                  <a:moveTo>
                    <a:pt x="56538" y="0"/>
                  </a:moveTo>
                  <a:lnTo>
                    <a:pt x="0" y="0"/>
                  </a:lnTo>
                </a:path>
              </a:pathLst>
            </a:custGeom>
            <a:ln w="12923">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1" name="object 11">
              <a:extLst>
                <a:ext uri="{FF2B5EF4-FFF2-40B4-BE49-F238E27FC236}">
                  <a16:creationId xmlns:a16="http://schemas.microsoft.com/office/drawing/2014/main" id="{D2216D69-EC94-B797-334A-5BA69E7BFF16}"/>
                </a:ext>
              </a:extLst>
            </p:cNvPr>
            <p:cNvSpPr/>
            <p:nvPr/>
          </p:nvSpPr>
          <p:spPr>
            <a:xfrm>
              <a:off x="5503338" y="1841456"/>
              <a:ext cx="57150" cy="0"/>
            </a:xfrm>
            <a:custGeom>
              <a:avLst/>
              <a:gdLst/>
              <a:ahLst/>
              <a:cxnLst/>
              <a:rect l="l" t="t" r="r" b="b"/>
              <a:pathLst>
                <a:path w="57150">
                  <a:moveTo>
                    <a:pt x="56538" y="0"/>
                  </a:moveTo>
                  <a:lnTo>
                    <a:pt x="0" y="0"/>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2" name="object 12">
              <a:extLst>
                <a:ext uri="{FF2B5EF4-FFF2-40B4-BE49-F238E27FC236}">
                  <a16:creationId xmlns:a16="http://schemas.microsoft.com/office/drawing/2014/main" id="{5238C7E8-C90B-DA04-8DE7-DDA96EC8804A}"/>
                </a:ext>
              </a:extLst>
            </p:cNvPr>
            <p:cNvSpPr/>
            <p:nvPr/>
          </p:nvSpPr>
          <p:spPr>
            <a:xfrm>
              <a:off x="5503338" y="1841456"/>
              <a:ext cx="57150" cy="0"/>
            </a:xfrm>
            <a:custGeom>
              <a:avLst/>
              <a:gdLst/>
              <a:ahLst/>
              <a:cxnLst/>
              <a:rect l="l" t="t" r="r" b="b"/>
              <a:pathLst>
                <a:path w="57150">
                  <a:moveTo>
                    <a:pt x="56538" y="0"/>
                  </a:moveTo>
                  <a:lnTo>
                    <a:pt x="0" y="0"/>
                  </a:lnTo>
                </a:path>
              </a:pathLst>
            </a:custGeom>
            <a:ln w="12923">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3" name="object 13">
              <a:extLst>
                <a:ext uri="{FF2B5EF4-FFF2-40B4-BE49-F238E27FC236}">
                  <a16:creationId xmlns:a16="http://schemas.microsoft.com/office/drawing/2014/main" id="{1B578BBE-8273-F667-5218-BA4E9FAF574E}"/>
                </a:ext>
              </a:extLst>
            </p:cNvPr>
            <p:cNvSpPr/>
            <p:nvPr/>
          </p:nvSpPr>
          <p:spPr>
            <a:xfrm>
              <a:off x="5559876" y="1601831"/>
              <a:ext cx="6457950" cy="1640205"/>
            </a:xfrm>
            <a:custGeom>
              <a:avLst/>
              <a:gdLst/>
              <a:ahLst/>
              <a:cxnLst/>
              <a:rect l="l" t="t" r="r" b="b"/>
              <a:pathLst>
                <a:path w="6457950" h="1640205">
                  <a:moveTo>
                    <a:pt x="0" y="1617863"/>
                  </a:moveTo>
                  <a:lnTo>
                    <a:pt x="2205" y="1640025"/>
                  </a:lnTo>
                  <a:lnTo>
                    <a:pt x="3676" y="1640025"/>
                  </a:lnTo>
                  <a:lnTo>
                    <a:pt x="4411" y="1532907"/>
                  </a:lnTo>
                  <a:lnTo>
                    <a:pt x="5146" y="1640025"/>
                  </a:lnTo>
                  <a:lnTo>
                    <a:pt x="15440" y="1640025"/>
                  </a:lnTo>
                  <a:lnTo>
                    <a:pt x="19116" y="1561570"/>
                  </a:lnTo>
                  <a:lnTo>
                    <a:pt x="21322" y="1561570"/>
                  </a:lnTo>
                  <a:lnTo>
                    <a:pt x="22057" y="1529213"/>
                  </a:lnTo>
                  <a:lnTo>
                    <a:pt x="22792" y="1396237"/>
                  </a:lnTo>
                  <a:lnTo>
                    <a:pt x="23527" y="760912"/>
                  </a:lnTo>
                  <a:lnTo>
                    <a:pt x="24998" y="982537"/>
                  </a:lnTo>
                  <a:lnTo>
                    <a:pt x="27939" y="1063799"/>
                  </a:lnTo>
                  <a:lnTo>
                    <a:pt x="28674" y="1041638"/>
                  </a:lnTo>
                  <a:lnTo>
                    <a:pt x="29409" y="1063799"/>
                  </a:lnTo>
                  <a:lnTo>
                    <a:pt x="30145" y="1071187"/>
                  </a:lnTo>
                  <a:lnTo>
                    <a:pt x="30880" y="1597080"/>
                  </a:lnTo>
                  <a:lnTo>
                    <a:pt x="32350" y="1561570"/>
                  </a:lnTo>
                  <a:lnTo>
                    <a:pt x="38968" y="1561570"/>
                  </a:lnTo>
                  <a:lnTo>
                    <a:pt x="39703" y="1580926"/>
                  </a:lnTo>
                  <a:lnTo>
                    <a:pt x="40438" y="1561570"/>
                  </a:lnTo>
                  <a:lnTo>
                    <a:pt x="41173" y="1561570"/>
                  </a:lnTo>
                  <a:lnTo>
                    <a:pt x="41909" y="1578611"/>
                  </a:lnTo>
                  <a:lnTo>
                    <a:pt x="42644" y="1561570"/>
                  </a:lnTo>
                  <a:lnTo>
                    <a:pt x="52202" y="1561570"/>
                  </a:lnTo>
                  <a:lnTo>
                    <a:pt x="54408" y="1517393"/>
                  </a:lnTo>
                  <a:lnTo>
                    <a:pt x="56613" y="1517393"/>
                  </a:lnTo>
                  <a:lnTo>
                    <a:pt x="57349" y="1351913"/>
                  </a:lnTo>
                  <a:lnTo>
                    <a:pt x="58084" y="760912"/>
                  </a:lnTo>
                  <a:lnTo>
                    <a:pt x="59554" y="960374"/>
                  </a:lnTo>
                  <a:lnTo>
                    <a:pt x="61760" y="919743"/>
                  </a:lnTo>
                  <a:lnTo>
                    <a:pt x="63231" y="882805"/>
                  </a:lnTo>
                  <a:lnTo>
                    <a:pt x="63966" y="908663"/>
                  </a:lnTo>
                  <a:lnTo>
                    <a:pt x="65436" y="916050"/>
                  </a:lnTo>
                  <a:lnTo>
                    <a:pt x="68377" y="1294290"/>
                  </a:lnTo>
                  <a:lnTo>
                    <a:pt x="70583" y="1588066"/>
                  </a:lnTo>
                  <a:lnTo>
                    <a:pt x="72789" y="1580482"/>
                  </a:lnTo>
                  <a:lnTo>
                    <a:pt x="73524" y="1588066"/>
                  </a:lnTo>
                  <a:lnTo>
                    <a:pt x="74259" y="1580482"/>
                  </a:lnTo>
                  <a:lnTo>
                    <a:pt x="77200" y="1580482"/>
                  </a:lnTo>
                  <a:lnTo>
                    <a:pt x="77935" y="1588066"/>
                  </a:lnTo>
                  <a:lnTo>
                    <a:pt x="78671" y="1580482"/>
                  </a:lnTo>
                  <a:lnTo>
                    <a:pt x="80141" y="1580482"/>
                  </a:lnTo>
                  <a:lnTo>
                    <a:pt x="80876" y="1591760"/>
                  </a:lnTo>
                  <a:lnTo>
                    <a:pt x="81612" y="1580482"/>
                  </a:lnTo>
                  <a:lnTo>
                    <a:pt x="83082" y="1580482"/>
                  </a:lnTo>
                  <a:lnTo>
                    <a:pt x="83817" y="1588066"/>
                  </a:lnTo>
                  <a:lnTo>
                    <a:pt x="84553" y="1580482"/>
                  </a:lnTo>
                  <a:lnTo>
                    <a:pt x="86023" y="1580482"/>
                  </a:lnTo>
                  <a:lnTo>
                    <a:pt x="86758" y="1588066"/>
                  </a:lnTo>
                  <a:lnTo>
                    <a:pt x="87494" y="1580482"/>
                  </a:lnTo>
                  <a:lnTo>
                    <a:pt x="91905" y="1580482"/>
                  </a:lnTo>
                  <a:lnTo>
                    <a:pt x="93376" y="565143"/>
                  </a:lnTo>
                  <a:lnTo>
                    <a:pt x="94846" y="687037"/>
                  </a:lnTo>
                  <a:lnTo>
                    <a:pt x="99258" y="1001006"/>
                  </a:lnTo>
                  <a:lnTo>
                    <a:pt x="101463" y="1074881"/>
                  </a:lnTo>
                  <a:lnTo>
                    <a:pt x="102199" y="1063799"/>
                  </a:lnTo>
                  <a:lnTo>
                    <a:pt x="102934" y="1093350"/>
                  </a:lnTo>
                  <a:lnTo>
                    <a:pt x="105875" y="1580482"/>
                  </a:lnTo>
                  <a:lnTo>
                    <a:pt x="109551" y="1580482"/>
                  </a:lnTo>
                  <a:lnTo>
                    <a:pt x="110286" y="1521825"/>
                  </a:lnTo>
                  <a:lnTo>
                    <a:pt x="111021" y="771993"/>
                  </a:lnTo>
                  <a:lnTo>
                    <a:pt x="112492" y="1004699"/>
                  </a:lnTo>
                  <a:lnTo>
                    <a:pt x="115433" y="1119205"/>
                  </a:lnTo>
                  <a:lnTo>
                    <a:pt x="116168" y="1071187"/>
                  </a:lnTo>
                  <a:lnTo>
                    <a:pt x="117639" y="1085962"/>
                  </a:lnTo>
                  <a:lnTo>
                    <a:pt x="119845" y="1111818"/>
                  </a:lnTo>
                  <a:lnTo>
                    <a:pt x="120580" y="1588066"/>
                  </a:lnTo>
                  <a:lnTo>
                    <a:pt x="122050" y="1580482"/>
                  </a:lnTo>
                  <a:lnTo>
                    <a:pt x="124991" y="1580482"/>
                  </a:lnTo>
                  <a:lnTo>
                    <a:pt x="125726" y="1588066"/>
                  </a:lnTo>
                  <a:lnTo>
                    <a:pt x="126462" y="1580482"/>
                  </a:lnTo>
                  <a:lnTo>
                    <a:pt x="127197" y="1580482"/>
                  </a:lnTo>
                  <a:lnTo>
                    <a:pt x="129403" y="1337137"/>
                  </a:lnTo>
                  <a:lnTo>
                    <a:pt x="130138" y="716587"/>
                  </a:lnTo>
                  <a:lnTo>
                    <a:pt x="131608" y="904968"/>
                  </a:lnTo>
                  <a:lnTo>
                    <a:pt x="133814" y="986230"/>
                  </a:lnTo>
                  <a:lnTo>
                    <a:pt x="134549" y="978843"/>
                  </a:lnTo>
                  <a:lnTo>
                    <a:pt x="135285" y="1606535"/>
                  </a:lnTo>
                  <a:lnTo>
                    <a:pt x="136755" y="1580482"/>
                  </a:lnTo>
                  <a:lnTo>
                    <a:pt x="140431" y="1580482"/>
                  </a:lnTo>
                  <a:lnTo>
                    <a:pt x="142637" y="1363240"/>
                  </a:lnTo>
                  <a:lnTo>
                    <a:pt x="144843" y="1363240"/>
                  </a:lnTo>
                  <a:lnTo>
                    <a:pt x="145578" y="1340831"/>
                  </a:lnTo>
                  <a:lnTo>
                    <a:pt x="146313" y="805238"/>
                  </a:lnTo>
                  <a:lnTo>
                    <a:pt x="147784" y="971456"/>
                  </a:lnTo>
                  <a:lnTo>
                    <a:pt x="150725" y="1071187"/>
                  </a:lnTo>
                  <a:lnTo>
                    <a:pt x="151460" y="1019475"/>
                  </a:lnTo>
                  <a:lnTo>
                    <a:pt x="152195" y="1071187"/>
                  </a:lnTo>
                  <a:lnTo>
                    <a:pt x="152930" y="1049025"/>
                  </a:lnTo>
                  <a:lnTo>
                    <a:pt x="157342" y="1363240"/>
                  </a:lnTo>
                  <a:lnTo>
                    <a:pt x="158077" y="1363240"/>
                  </a:lnTo>
                  <a:lnTo>
                    <a:pt x="160283" y="1640025"/>
                  </a:lnTo>
                  <a:lnTo>
                    <a:pt x="162489" y="1640025"/>
                  </a:lnTo>
                  <a:lnTo>
                    <a:pt x="163959" y="945600"/>
                  </a:lnTo>
                  <a:lnTo>
                    <a:pt x="165430" y="1141369"/>
                  </a:lnTo>
                  <a:lnTo>
                    <a:pt x="168371" y="1215243"/>
                  </a:lnTo>
                  <a:lnTo>
                    <a:pt x="169841" y="1193082"/>
                  </a:lnTo>
                  <a:lnTo>
                    <a:pt x="170576" y="1196775"/>
                  </a:lnTo>
                  <a:lnTo>
                    <a:pt x="171312" y="1193082"/>
                  </a:lnTo>
                  <a:lnTo>
                    <a:pt x="172782" y="1230019"/>
                  </a:lnTo>
                  <a:lnTo>
                    <a:pt x="173517" y="1226325"/>
                  </a:lnTo>
                  <a:lnTo>
                    <a:pt x="176458" y="1640025"/>
                  </a:lnTo>
                  <a:lnTo>
                    <a:pt x="180135" y="1640025"/>
                  </a:lnTo>
                  <a:lnTo>
                    <a:pt x="180870" y="1573537"/>
                  </a:lnTo>
                  <a:lnTo>
                    <a:pt x="181605" y="1640025"/>
                  </a:lnTo>
                  <a:lnTo>
                    <a:pt x="197781" y="1640025"/>
                  </a:lnTo>
                  <a:lnTo>
                    <a:pt x="199251" y="1186926"/>
                  </a:lnTo>
                  <a:lnTo>
                    <a:pt x="200721" y="1278038"/>
                  </a:lnTo>
                  <a:lnTo>
                    <a:pt x="203662" y="1302663"/>
                  </a:lnTo>
                  <a:lnTo>
                    <a:pt x="204398" y="1290351"/>
                  </a:lnTo>
                  <a:lnTo>
                    <a:pt x="205133" y="1292812"/>
                  </a:lnTo>
                  <a:lnTo>
                    <a:pt x="208809" y="1334675"/>
                  </a:lnTo>
                  <a:lnTo>
                    <a:pt x="211750" y="1640025"/>
                  </a:lnTo>
                  <a:lnTo>
                    <a:pt x="212485" y="1640025"/>
                  </a:lnTo>
                  <a:lnTo>
                    <a:pt x="213221" y="1617863"/>
                  </a:lnTo>
                  <a:lnTo>
                    <a:pt x="213956" y="1640025"/>
                  </a:lnTo>
                  <a:lnTo>
                    <a:pt x="215426" y="1640025"/>
                  </a:lnTo>
                  <a:lnTo>
                    <a:pt x="216897" y="723974"/>
                  </a:lnTo>
                  <a:lnTo>
                    <a:pt x="218367" y="897581"/>
                  </a:lnTo>
                  <a:lnTo>
                    <a:pt x="219838" y="868031"/>
                  </a:lnTo>
                  <a:lnTo>
                    <a:pt x="220573" y="938211"/>
                  </a:lnTo>
                  <a:lnTo>
                    <a:pt x="222044" y="912356"/>
                  </a:lnTo>
                  <a:lnTo>
                    <a:pt x="222779" y="923437"/>
                  </a:lnTo>
                  <a:lnTo>
                    <a:pt x="223514" y="875418"/>
                  </a:lnTo>
                  <a:lnTo>
                    <a:pt x="224249" y="927131"/>
                  </a:lnTo>
                  <a:lnTo>
                    <a:pt x="226455" y="1049025"/>
                  </a:lnTo>
                  <a:lnTo>
                    <a:pt x="229396" y="1640025"/>
                  </a:lnTo>
                  <a:lnTo>
                    <a:pt x="233072" y="1640025"/>
                  </a:lnTo>
                  <a:lnTo>
                    <a:pt x="234543" y="834786"/>
                  </a:lnTo>
                  <a:lnTo>
                    <a:pt x="236013" y="982537"/>
                  </a:lnTo>
                  <a:lnTo>
                    <a:pt x="236748" y="971456"/>
                  </a:lnTo>
                  <a:lnTo>
                    <a:pt x="237484" y="986230"/>
                  </a:lnTo>
                  <a:lnTo>
                    <a:pt x="238954" y="1012088"/>
                  </a:lnTo>
                  <a:lnTo>
                    <a:pt x="240425" y="964069"/>
                  </a:lnTo>
                  <a:lnTo>
                    <a:pt x="241160" y="975150"/>
                  </a:lnTo>
                  <a:lnTo>
                    <a:pt x="244836" y="1388850"/>
                  </a:lnTo>
                  <a:lnTo>
                    <a:pt x="246307" y="1640025"/>
                  </a:lnTo>
                  <a:lnTo>
                    <a:pt x="247042" y="1621556"/>
                  </a:lnTo>
                  <a:lnTo>
                    <a:pt x="249248" y="1640025"/>
                  </a:lnTo>
                  <a:lnTo>
                    <a:pt x="250718" y="1640025"/>
                  </a:lnTo>
                  <a:lnTo>
                    <a:pt x="252189" y="816318"/>
                  </a:lnTo>
                  <a:lnTo>
                    <a:pt x="253659" y="1045331"/>
                  </a:lnTo>
                  <a:lnTo>
                    <a:pt x="255865" y="993619"/>
                  </a:lnTo>
                  <a:lnTo>
                    <a:pt x="256600" y="1001006"/>
                  </a:lnTo>
                  <a:lnTo>
                    <a:pt x="257335" y="1008393"/>
                  </a:lnTo>
                  <a:lnTo>
                    <a:pt x="259541" y="1060107"/>
                  </a:lnTo>
                  <a:lnTo>
                    <a:pt x="260276" y="1052718"/>
                  </a:lnTo>
                  <a:lnTo>
                    <a:pt x="261747" y="1130287"/>
                  </a:lnTo>
                  <a:lnTo>
                    <a:pt x="264688" y="1640025"/>
                  </a:lnTo>
                  <a:lnTo>
                    <a:pt x="265423" y="1617863"/>
                  </a:lnTo>
                  <a:lnTo>
                    <a:pt x="266158" y="1640025"/>
                  </a:lnTo>
                  <a:lnTo>
                    <a:pt x="268364" y="1640025"/>
                  </a:lnTo>
                  <a:lnTo>
                    <a:pt x="269835" y="808931"/>
                  </a:lnTo>
                  <a:lnTo>
                    <a:pt x="271305" y="1045331"/>
                  </a:lnTo>
                  <a:lnTo>
                    <a:pt x="272040" y="1041638"/>
                  </a:lnTo>
                  <a:lnTo>
                    <a:pt x="273511" y="993619"/>
                  </a:lnTo>
                  <a:lnTo>
                    <a:pt x="274246" y="1004699"/>
                  </a:lnTo>
                  <a:lnTo>
                    <a:pt x="274981" y="1012088"/>
                  </a:lnTo>
                  <a:lnTo>
                    <a:pt x="275716" y="949293"/>
                  </a:lnTo>
                  <a:lnTo>
                    <a:pt x="276452" y="967762"/>
                  </a:lnTo>
                  <a:lnTo>
                    <a:pt x="279393" y="1078575"/>
                  </a:lnTo>
                  <a:lnTo>
                    <a:pt x="282334" y="1640025"/>
                  </a:lnTo>
                  <a:lnTo>
                    <a:pt x="286010" y="1640025"/>
                  </a:lnTo>
                  <a:lnTo>
                    <a:pt x="287480" y="845868"/>
                  </a:lnTo>
                  <a:lnTo>
                    <a:pt x="288951" y="1063799"/>
                  </a:lnTo>
                  <a:lnTo>
                    <a:pt x="290421" y="1001006"/>
                  </a:lnTo>
                  <a:lnTo>
                    <a:pt x="291157" y="1045331"/>
                  </a:lnTo>
                  <a:lnTo>
                    <a:pt x="291892" y="1041638"/>
                  </a:lnTo>
                  <a:lnTo>
                    <a:pt x="292627" y="1012088"/>
                  </a:lnTo>
                  <a:lnTo>
                    <a:pt x="293362" y="1034249"/>
                  </a:lnTo>
                  <a:lnTo>
                    <a:pt x="297039" y="1141369"/>
                  </a:lnTo>
                  <a:lnTo>
                    <a:pt x="299980" y="1640025"/>
                  </a:lnTo>
                  <a:lnTo>
                    <a:pt x="303656" y="1640025"/>
                  </a:lnTo>
                  <a:lnTo>
                    <a:pt x="305126" y="1403624"/>
                  </a:lnTo>
                  <a:lnTo>
                    <a:pt x="305861" y="820012"/>
                  </a:lnTo>
                  <a:lnTo>
                    <a:pt x="307332" y="1056412"/>
                  </a:lnTo>
                  <a:lnTo>
                    <a:pt x="308067" y="1045331"/>
                  </a:lnTo>
                  <a:lnTo>
                    <a:pt x="311008" y="1100737"/>
                  </a:lnTo>
                  <a:lnTo>
                    <a:pt x="311744" y="1100737"/>
                  </a:lnTo>
                  <a:lnTo>
                    <a:pt x="312479" y="1126594"/>
                  </a:lnTo>
                  <a:lnTo>
                    <a:pt x="314685" y="1640025"/>
                  </a:lnTo>
                  <a:lnTo>
                    <a:pt x="316890" y="1640025"/>
                  </a:lnTo>
                  <a:lnTo>
                    <a:pt x="319096" y="1561570"/>
                  </a:lnTo>
                  <a:lnTo>
                    <a:pt x="321302" y="1561570"/>
                  </a:lnTo>
                  <a:lnTo>
                    <a:pt x="322037" y="1573537"/>
                  </a:lnTo>
                  <a:lnTo>
                    <a:pt x="322772" y="1561570"/>
                  </a:lnTo>
                  <a:lnTo>
                    <a:pt x="334536" y="1561570"/>
                  </a:lnTo>
                  <a:lnTo>
                    <a:pt x="335271" y="1582304"/>
                  </a:lnTo>
                  <a:lnTo>
                    <a:pt x="336007" y="1561570"/>
                  </a:lnTo>
                  <a:lnTo>
                    <a:pt x="338948" y="1561570"/>
                  </a:lnTo>
                  <a:lnTo>
                    <a:pt x="340418" y="694424"/>
                  </a:lnTo>
                  <a:lnTo>
                    <a:pt x="342624" y="723974"/>
                  </a:lnTo>
                  <a:lnTo>
                    <a:pt x="343359" y="731361"/>
                  </a:lnTo>
                  <a:lnTo>
                    <a:pt x="348506" y="1026862"/>
                  </a:lnTo>
                  <a:lnTo>
                    <a:pt x="349241" y="1023169"/>
                  </a:lnTo>
                  <a:lnTo>
                    <a:pt x="349976" y="1078575"/>
                  </a:lnTo>
                  <a:lnTo>
                    <a:pt x="352917" y="1561570"/>
                  </a:lnTo>
                  <a:lnTo>
                    <a:pt x="356593" y="1561570"/>
                  </a:lnTo>
                  <a:lnTo>
                    <a:pt x="358064" y="808931"/>
                  </a:lnTo>
                  <a:lnTo>
                    <a:pt x="359534" y="1004699"/>
                  </a:lnTo>
                  <a:lnTo>
                    <a:pt x="361740" y="975150"/>
                  </a:lnTo>
                  <a:lnTo>
                    <a:pt x="362475" y="1008393"/>
                  </a:lnTo>
                  <a:lnTo>
                    <a:pt x="363211" y="1004699"/>
                  </a:lnTo>
                  <a:lnTo>
                    <a:pt x="363946" y="989925"/>
                  </a:lnTo>
                  <a:lnTo>
                    <a:pt x="367622" y="1119205"/>
                  </a:lnTo>
                  <a:lnTo>
                    <a:pt x="370563" y="1561570"/>
                  </a:lnTo>
                  <a:lnTo>
                    <a:pt x="374239" y="1561570"/>
                  </a:lnTo>
                  <a:lnTo>
                    <a:pt x="375710" y="893887"/>
                  </a:lnTo>
                  <a:lnTo>
                    <a:pt x="377916" y="997312"/>
                  </a:lnTo>
                  <a:lnTo>
                    <a:pt x="378651" y="960374"/>
                  </a:lnTo>
                  <a:lnTo>
                    <a:pt x="379386" y="997312"/>
                  </a:lnTo>
                  <a:lnTo>
                    <a:pt x="380121" y="993619"/>
                  </a:lnTo>
                  <a:lnTo>
                    <a:pt x="380857" y="956682"/>
                  </a:lnTo>
                  <a:lnTo>
                    <a:pt x="381592" y="982537"/>
                  </a:lnTo>
                  <a:lnTo>
                    <a:pt x="382327" y="1019475"/>
                  </a:lnTo>
                  <a:lnTo>
                    <a:pt x="383062" y="997312"/>
                  </a:lnTo>
                  <a:lnTo>
                    <a:pt x="383797" y="993619"/>
                  </a:lnTo>
                  <a:lnTo>
                    <a:pt x="385268" y="1093350"/>
                  </a:lnTo>
                  <a:lnTo>
                    <a:pt x="388209" y="1561570"/>
                  </a:lnTo>
                  <a:lnTo>
                    <a:pt x="391885" y="1561570"/>
                  </a:lnTo>
                  <a:lnTo>
                    <a:pt x="393356" y="834786"/>
                  </a:lnTo>
                  <a:lnTo>
                    <a:pt x="395562" y="971456"/>
                  </a:lnTo>
                  <a:lnTo>
                    <a:pt x="396297" y="960374"/>
                  </a:lnTo>
                  <a:lnTo>
                    <a:pt x="397767" y="1012088"/>
                  </a:lnTo>
                  <a:lnTo>
                    <a:pt x="399238" y="949293"/>
                  </a:lnTo>
                  <a:lnTo>
                    <a:pt x="399973" y="956682"/>
                  </a:lnTo>
                  <a:lnTo>
                    <a:pt x="402914" y="1071187"/>
                  </a:lnTo>
                  <a:lnTo>
                    <a:pt x="405855" y="1578611"/>
                  </a:lnTo>
                  <a:lnTo>
                    <a:pt x="408061" y="1561570"/>
                  </a:lnTo>
                  <a:lnTo>
                    <a:pt x="409531" y="1561570"/>
                  </a:lnTo>
                  <a:lnTo>
                    <a:pt x="411002" y="823706"/>
                  </a:lnTo>
                  <a:lnTo>
                    <a:pt x="413207" y="986230"/>
                  </a:lnTo>
                  <a:lnTo>
                    <a:pt x="413943" y="1001006"/>
                  </a:lnTo>
                  <a:lnTo>
                    <a:pt x="415413" y="1078575"/>
                  </a:lnTo>
                  <a:lnTo>
                    <a:pt x="416148" y="1067494"/>
                  </a:lnTo>
                  <a:lnTo>
                    <a:pt x="420560" y="1167224"/>
                  </a:lnTo>
                  <a:lnTo>
                    <a:pt x="423501" y="1561570"/>
                  </a:lnTo>
                  <a:lnTo>
                    <a:pt x="427177" y="1561570"/>
                  </a:lnTo>
                  <a:lnTo>
                    <a:pt x="427912" y="1551376"/>
                  </a:lnTo>
                  <a:lnTo>
                    <a:pt x="428647" y="1407319"/>
                  </a:lnTo>
                  <a:lnTo>
                    <a:pt x="429383" y="868031"/>
                  </a:lnTo>
                  <a:lnTo>
                    <a:pt x="430853" y="1100737"/>
                  </a:lnTo>
                  <a:lnTo>
                    <a:pt x="431588" y="1130287"/>
                  </a:lnTo>
                  <a:lnTo>
                    <a:pt x="432324" y="1104431"/>
                  </a:lnTo>
                  <a:lnTo>
                    <a:pt x="434529" y="1133981"/>
                  </a:lnTo>
                  <a:lnTo>
                    <a:pt x="435265" y="1111818"/>
                  </a:lnTo>
                  <a:lnTo>
                    <a:pt x="436000" y="1133981"/>
                  </a:lnTo>
                  <a:lnTo>
                    <a:pt x="436735" y="1578611"/>
                  </a:lnTo>
                  <a:lnTo>
                    <a:pt x="438206" y="1561570"/>
                  </a:lnTo>
                  <a:lnTo>
                    <a:pt x="444823" y="1561570"/>
                  </a:lnTo>
                  <a:lnTo>
                    <a:pt x="445558" y="1569844"/>
                  </a:lnTo>
                  <a:lnTo>
                    <a:pt x="446293" y="1561570"/>
                  </a:lnTo>
                  <a:lnTo>
                    <a:pt x="451440" y="1561570"/>
                  </a:lnTo>
                  <a:lnTo>
                    <a:pt x="452175" y="1578611"/>
                  </a:lnTo>
                  <a:lnTo>
                    <a:pt x="452911" y="1561570"/>
                  </a:lnTo>
                  <a:lnTo>
                    <a:pt x="461734" y="1561570"/>
                  </a:lnTo>
                  <a:lnTo>
                    <a:pt x="462469" y="1582304"/>
                  </a:lnTo>
                  <a:lnTo>
                    <a:pt x="463939" y="646405"/>
                  </a:lnTo>
                  <a:lnTo>
                    <a:pt x="465410" y="827399"/>
                  </a:lnTo>
                  <a:lnTo>
                    <a:pt x="467616" y="934519"/>
                  </a:lnTo>
                  <a:lnTo>
                    <a:pt x="468351" y="916050"/>
                  </a:lnTo>
                  <a:lnTo>
                    <a:pt x="469086" y="890194"/>
                  </a:lnTo>
                  <a:lnTo>
                    <a:pt x="469821" y="893887"/>
                  </a:lnTo>
                  <a:lnTo>
                    <a:pt x="472762" y="1049025"/>
                  </a:lnTo>
                  <a:lnTo>
                    <a:pt x="473497" y="1056412"/>
                  </a:lnTo>
                  <a:lnTo>
                    <a:pt x="476438" y="1561570"/>
                  </a:lnTo>
                  <a:lnTo>
                    <a:pt x="480115" y="1561570"/>
                  </a:lnTo>
                  <a:lnTo>
                    <a:pt x="481585" y="779380"/>
                  </a:lnTo>
                  <a:lnTo>
                    <a:pt x="483791" y="853255"/>
                  </a:lnTo>
                  <a:lnTo>
                    <a:pt x="485261" y="845868"/>
                  </a:lnTo>
                  <a:lnTo>
                    <a:pt x="488202" y="771993"/>
                  </a:lnTo>
                  <a:lnTo>
                    <a:pt x="491143" y="960374"/>
                  </a:lnTo>
                  <a:lnTo>
                    <a:pt x="494084" y="1561570"/>
                  </a:lnTo>
                  <a:lnTo>
                    <a:pt x="496290" y="1561570"/>
                  </a:lnTo>
                  <a:lnTo>
                    <a:pt x="497025" y="1578611"/>
                  </a:lnTo>
                  <a:lnTo>
                    <a:pt x="497761" y="1561570"/>
                  </a:lnTo>
                  <a:lnTo>
                    <a:pt x="499231" y="687037"/>
                  </a:lnTo>
                  <a:lnTo>
                    <a:pt x="501437" y="897581"/>
                  </a:lnTo>
                  <a:lnTo>
                    <a:pt x="502172" y="893887"/>
                  </a:lnTo>
                  <a:lnTo>
                    <a:pt x="502907" y="879113"/>
                  </a:lnTo>
                  <a:lnTo>
                    <a:pt x="507319" y="1097044"/>
                  </a:lnTo>
                  <a:lnTo>
                    <a:pt x="508054" y="1082268"/>
                  </a:lnTo>
                  <a:lnTo>
                    <a:pt x="508789" y="1152450"/>
                  </a:lnTo>
                  <a:lnTo>
                    <a:pt x="511730" y="1561570"/>
                  </a:lnTo>
                  <a:lnTo>
                    <a:pt x="515407" y="1561570"/>
                  </a:lnTo>
                  <a:lnTo>
                    <a:pt x="516877" y="934519"/>
                  </a:lnTo>
                  <a:lnTo>
                    <a:pt x="519083" y="986230"/>
                  </a:lnTo>
                  <a:lnTo>
                    <a:pt x="520553" y="1034249"/>
                  </a:lnTo>
                  <a:lnTo>
                    <a:pt x="521288" y="978843"/>
                  </a:lnTo>
                  <a:lnTo>
                    <a:pt x="522759" y="997312"/>
                  </a:lnTo>
                  <a:lnTo>
                    <a:pt x="523494" y="952987"/>
                  </a:lnTo>
                  <a:lnTo>
                    <a:pt x="524229" y="1008393"/>
                  </a:lnTo>
                  <a:lnTo>
                    <a:pt x="526435" y="1060107"/>
                  </a:lnTo>
                  <a:lnTo>
                    <a:pt x="529376" y="1561570"/>
                  </a:lnTo>
                  <a:lnTo>
                    <a:pt x="532317" y="1561570"/>
                  </a:lnTo>
                  <a:lnTo>
                    <a:pt x="533052" y="1582304"/>
                  </a:lnTo>
                  <a:lnTo>
                    <a:pt x="534523" y="827399"/>
                  </a:lnTo>
                  <a:lnTo>
                    <a:pt x="536729" y="967762"/>
                  </a:lnTo>
                  <a:lnTo>
                    <a:pt x="537464" y="971456"/>
                  </a:lnTo>
                  <a:lnTo>
                    <a:pt x="539670" y="1004699"/>
                  </a:lnTo>
                  <a:lnTo>
                    <a:pt x="540405" y="993619"/>
                  </a:lnTo>
                  <a:lnTo>
                    <a:pt x="544816" y="1368067"/>
                  </a:lnTo>
                  <a:lnTo>
                    <a:pt x="546287" y="1561570"/>
                  </a:lnTo>
                  <a:lnTo>
                    <a:pt x="547022" y="1484395"/>
                  </a:lnTo>
                  <a:lnTo>
                    <a:pt x="550698" y="1484395"/>
                  </a:lnTo>
                  <a:lnTo>
                    <a:pt x="552169" y="583612"/>
                  </a:lnTo>
                  <a:lnTo>
                    <a:pt x="554374" y="716587"/>
                  </a:lnTo>
                  <a:lnTo>
                    <a:pt x="561727" y="986230"/>
                  </a:lnTo>
                  <a:lnTo>
                    <a:pt x="564668" y="1561570"/>
                  </a:lnTo>
                  <a:lnTo>
                    <a:pt x="568344" y="1561570"/>
                  </a:lnTo>
                  <a:lnTo>
                    <a:pt x="569079" y="1558763"/>
                  </a:lnTo>
                  <a:lnTo>
                    <a:pt x="569815" y="1561570"/>
                  </a:lnTo>
                  <a:lnTo>
                    <a:pt x="584519" y="1561570"/>
                  </a:lnTo>
                  <a:lnTo>
                    <a:pt x="585255" y="1578611"/>
                  </a:lnTo>
                  <a:lnTo>
                    <a:pt x="585990" y="1561570"/>
                  </a:lnTo>
                  <a:lnTo>
                    <a:pt x="587461" y="694424"/>
                  </a:lnTo>
                  <a:lnTo>
                    <a:pt x="589666" y="842175"/>
                  </a:lnTo>
                  <a:lnTo>
                    <a:pt x="590401" y="812625"/>
                  </a:lnTo>
                  <a:lnTo>
                    <a:pt x="591872" y="886500"/>
                  </a:lnTo>
                  <a:lnTo>
                    <a:pt x="592607" y="820012"/>
                  </a:lnTo>
                  <a:lnTo>
                    <a:pt x="593343" y="856949"/>
                  </a:lnTo>
                  <a:lnTo>
                    <a:pt x="597019" y="978843"/>
                  </a:lnTo>
                  <a:lnTo>
                    <a:pt x="599960" y="1561570"/>
                  </a:lnTo>
                  <a:lnTo>
                    <a:pt x="603636" y="1561570"/>
                  </a:lnTo>
                  <a:lnTo>
                    <a:pt x="605106" y="779380"/>
                  </a:lnTo>
                  <a:lnTo>
                    <a:pt x="606577" y="927131"/>
                  </a:lnTo>
                  <a:lnTo>
                    <a:pt x="608047" y="971456"/>
                  </a:lnTo>
                  <a:lnTo>
                    <a:pt x="608783" y="941906"/>
                  </a:lnTo>
                  <a:lnTo>
                    <a:pt x="609518" y="890194"/>
                  </a:lnTo>
                  <a:lnTo>
                    <a:pt x="610253" y="912356"/>
                  </a:lnTo>
                  <a:lnTo>
                    <a:pt x="613194" y="1078575"/>
                  </a:lnTo>
                  <a:lnTo>
                    <a:pt x="614665" y="1115513"/>
                  </a:lnTo>
                  <a:lnTo>
                    <a:pt x="617606" y="1580482"/>
                  </a:lnTo>
                  <a:lnTo>
                    <a:pt x="619811" y="1580482"/>
                  </a:lnTo>
                  <a:lnTo>
                    <a:pt x="620547" y="1591760"/>
                  </a:lnTo>
                  <a:lnTo>
                    <a:pt x="621282" y="1580482"/>
                  </a:lnTo>
                  <a:lnTo>
                    <a:pt x="622752" y="1580482"/>
                  </a:lnTo>
                  <a:lnTo>
                    <a:pt x="623488" y="1588066"/>
                  </a:lnTo>
                  <a:lnTo>
                    <a:pt x="624223" y="1580482"/>
                  </a:lnTo>
                  <a:lnTo>
                    <a:pt x="625693" y="1580482"/>
                  </a:lnTo>
                  <a:lnTo>
                    <a:pt x="626428" y="1588066"/>
                  </a:lnTo>
                  <a:lnTo>
                    <a:pt x="627164" y="1580482"/>
                  </a:lnTo>
                  <a:lnTo>
                    <a:pt x="628634" y="1580482"/>
                  </a:lnTo>
                  <a:lnTo>
                    <a:pt x="629369" y="1588066"/>
                  </a:lnTo>
                  <a:lnTo>
                    <a:pt x="630105" y="1580482"/>
                  </a:lnTo>
                  <a:lnTo>
                    <a:pt x="630840" y="1580482"/>
                  </a:lnTo>
                  <a:lnTo>
                    <a:pt x="631575" y="1591760"/>
                  </a:lnTo>
                  <a:lnTo>
                    <a:pt x="632310" y="1580482"/>
                  </a:lnTo>
                  <a:lnTo>
                    <a:pt x="638928" y="1580482"/>
                  </a:lnTo>
                  <a:lnTo>
                    <a:pt x="640398" y="812625"/>
                  </a:lnTo>
                  <a:lnTo>
                    <a:pt x="641869" y="1052718"/>
                  </a:lnTo>
                  <a:lnTo>
                    <a:pt x="643339" y="1082268"/>
                  </a:lnTo>
                  <a:lnTo>
                    <a:pt x="644074" y="1078575"/>
                  </a:lnTo>
                  <a:lnTo>
                    <a:pt x="646280" y="1023169"/>
                  </a:lnTo>
                  <a:lnTo>
                    <a:pt x="648486" y="1093350"/>
                  </a:lnTo>
                  <a:lnTo>
                    <a:pt x="649221" y="1100737"/>
                  </a:lnTo>
                  <a:lnTo>
                    <a:pt x="649956" y="1606535"/>
                  </a:lnTo>
                  <a:lnTo>
                    <a:pt x="651427" y="1580482"/>
                  </a:lnTo>
                  <a:lnTo>
                    <a:pt x="656573" y="1580482"/>
                  </a:lnTo>
                  <a:lnTo>
                    <a:pt x="657309" y="1521825"/>
                  </a:lnTo>
                  <a:lnTo>
                    <a:pt x="658044" y="827399"/>
                  </a:lnTo>
                  <a:lnTo>
                    <a:pt x="659514" y="1012088"/>
                  </a:lnTo>
                  <a:lnTo>
                    <a:pt x="660250" y="1060107"/>
                  </a:lnTo>
                  <a:lnTo>
                    <a:pt x="661720" y="1056412"/>
                  </a:lnTo>
                  <a:lnTo>
                    <a:pt x="662455" y="1056412"/>
                  </a:lnTo>
                  <a:lnTo>
                    <a:pt x="664661" y="1089655"/>
                  </a:lnTo>
                  <a:lnTo>
                    <a:pt x="665397" y="1093350"/>
                  </a:lnTo>
                  <a:lnTo>
                    <a:pt x="666132" y="1067494"/>
                  </a:lnTo>
                  <a:lnTo>
                    <a:pt x="666867" y="1122900"/>
                  </a:lnTo>
                  <a:lnTo>
                    <a:pt x="667602" y="1588066"/>
                  </a:lnTo>
                  <a:lnTo>
                    <a:pt x="669073" y="1580482"/>
                  </a:lnTo>
                  <a:lnTo>
                    <a:pt x="669808" y="1580482"/>
                  </a:lnTo>
                  <a:lnTo>
                    <a:pt x="671278" y="1551523"/>
                  </a:lnTo>
                  <a:lnTo>
                    <a:pt x="672014" y="1573636"/>
                  </a:lnTo>
                  <a:lnTo>
                    <a:pt x="672749" y="1551523"/>
                  </a:lnTo>
                  <a:lnTo>
                    <a:pt x="674219" y="1551523"/>
                  </a:lnTo>
                  <a:lnTo>
                    <a:pt x="674955" y="1547681"/>
                  </a:lnTo>
                  <a:lnTo>
                    <a:pt x="675690" y="1551523"/>
                  </a:lnTo>
                  <a:lnTo>
                    <a:pt x="687454" y="1551523"/>
                  </a:lnTo>
                  <a:lnTo>
                    <a:pt x="689660" y="1363240"/>
                  </a:lnTo>
                  <a:lnTo>
                    <a:pt x="691865" y="1363240"/>
                  </a:lnTo>
                  <a:lnTo>
                    <a:pt x="692600" y="1344526"/>
                  </a:lnTo>
                  <a:lnTo>
                    <a:pt x="693335" y="838481"/>
                  </a:lnTo>
                  <a:lnTo>
                    <a:pt x="694070" y="975150"/>
                  </a:lnTo>
                  <a:lnTo>
                    <a:pt x="695542" y="1119205"/>
                  </a:lnTo>
                  <a:lnTo>
                    <a:pt x="696277" y="1078575"/>
                  </a:lnTo>
                  <a:lnTo>
                    <a:pt x="697012" y="1074881"/>
                  </a:lnTo>
                  <a:lnTo>
                    <a:pt x="699953" y="1130287"/>
                  </a:lnTo>
                  <a:lnTo>
                    <a:pt x="700688" y="1122900"/>
                  </a:lnTo>
                  <a:lnTo>
                    <a:pt x="702893" y="1174611"/>
                  </a:lnTo>
                  <a:lnTo>
                    <a:pt x="705835" y="1640025"/>
                  </a:lnTo>
                  <a:lnTo>
                    <a:pt x="706570" y="1617863"/>
                  </a:lnTo>
                  <a:lnTo>
                    <a:pt x="707305" y="1640025"/>
                  </a:lnTo>
                  <a:lnTo>
                    <a:pt x="709512" y="1640025"/>
                  </a:lnTo>
                  <a:lnTo>
                    <a:pt x="710982" y="1008393"/>
                  </a:lnTo>
                  <a:lnTo>
                    <a:pt x="712452" y="1163532"/>
                  </a:lnTo>
                  <a:lnTo>
                    <a:pt x="713923" y="1156143"/>
                  </a:lnTo>
                  <a:lnTo>
                    <a:pt x="714658" y="1133981"/>
                  </a:lnTo>
                  <a:lnTo>
                    <a:pt x="715393" y="1152450"/>
                  </a:lnTo>
                  <a:lnTo>
                    <a:pt x="716128" y="1148756"/>
                  </a:lnTo>
                  <a:lnTo>
                    <a:pt x="716863" y="1152450"/>
                  </a:lnTo>
                  <a:lnTo>
                    <a:pt x="720540" y="1218938"/>
                  </a:lnTo>
                  <a:lnTo>
                    <a:pt x="723482" y="1640025"/>
                  </a:lnTo>
                  <a:lnTo>
                    <a:pt x="727157" y="1640025"/>
                  </a:lnTo>
                  <a:lnTo>
                    <a:pt x="729363" y="838481"/>
                  </a:lnTo>
                  <a:lnTo>
                    <a:pt x="730098" y="938211"/>
                  </a:lnTo>
                  <a:lnTo>
                    <a:pt x="737450" y="1337137"/>
                  </a:lnTo>
                  <a:lnTo>
                    <a:pt x="738186" y="1339600"/>
                  </a:lnTo>
                  <a:lnTo>
                    <a:pt x="741126" y="1640025"/>
                  </a:lnTo>
                  <a:lnTo>
                    <a:pt x="741861" y="1627712"/>
                  </a:lnTo>
                  <a:lnTo>
                    <a:pt x="742598" y="1640025"/>
                  </a:lnTo>
                  <a:lnTo>
                    <a:pt x="744803" y="1640025"/>
                  </a:lnTo>
                  <a:lnTo>
                    <a:pt x="746273" y="1157375"/>
                  </a:lnTo>
                  <a:lnTo>
                    <a:pt x="747745" y="1295274"/>
                  </a:lnTo>
                  <a:lnTo>
                    <a:pt x="750685" y="1327288"/>
                  </a:lnTo>
                  <a:lnTo>
                    <a:pt x="752891" y="1305125"/>
                  </a:lnTo>
                  <a:lnTo>
                    <a:pt x="755831" y="1337137"/>
                  </a:lnTo>
                  <a:lnTo>
                    <a:pt x="758038" y="1640025"/>
                  </a:lnTo>
                  <a:lnTo>
                    <a:pt x="760243" y="1561570"/>
                  </a:lnTo>
                  <a:lnTo>
                    <a:pt x="762449" y="1561570"/>
                  </a:lnTo>
                  <a:lnTo>
                    <a:pt x="763919" y="812625"/>
                  </a:lnTo>
                  <a:lnTo>
                    <a:pt x="766124" y="916050"/>
                  </a:lnTo>
                  <a:lnTo>
                    <a:pt x="766861" y="882805"/>
                  </a:lnTo>
                  <a:lnTo>
                    <a:pt x="767596" y="893887"/>
                  </a:lnTo>
                  <a:lnTo>
                    <a:pt x="768331" y="941906"/>
                  </a:lnTo>
                  <a:lnTo>
                    <a:pt x="769801" y="934519"/>
                  </a:lnTo>
                  <a:lnTo>
                    <a:pt x="770536" y="930824"/>
                  </a:lnTo>
                  <a:lnTo>
                    <a:pt x="773478" y="1063799"/>
                  </a:lnTo>
                  <a:lnTo>
                    <a:pt x="776419" y="1561570"/>
                  </a:lnTo>
                  <a:lnTo>
                    <a:pt x="780094" y="1561570"/>
                  </a:lnTo>
                  <a:lnTo>
                    <a:pt x="781566" y="790462"/>
                  </a:lnTo>
                  <a:lnTo>
                    <a:pt x="783036" y="1004699"/>
                  </a:lnTo>
                  <a:lnTo>
                    <a:pt x="784506" y="897581"/>
                  </a:lnTo>
                  <a:lnTo>
                    <a:pt x="785241" y="945600"/>
                  </a:lnTo>
                  <a:lnTo>
                    <a:pt x="785976" y="971456"/>
                  </a:lnTo>
                  <a:lnTo>
                    <a:pt x="787448" y="964069"/>
                  </a:lnTo>
                  <a:lnTo>
                    <a:pt x="788183" y="975150"/>
                  </a:lnTo>
                  <a:lnTo>
                    <a:pt x="791859" y="1323742"/>
                  </a:lnTo>
                  <a:lnTo>
                    <a:pt x="794064" y="1561570"/>
                  </a:lnTo>
                  <a:lnTo>
                    <a:pt x="797741" y="1561570"/>
                  </a:lnTo>
                  <a:lnTo>
                    <a:pt x="798476" y="1525518"/>
                  </a:lnTo>
                  <a:lnTo>
                    <a:pt x="799211" y="1399932"/>
                  </a:lnTo>
                  <a:lnTo>
                    <a:pt x="799946" y="805238"/>
                  </a:lnTo>
                  <a:lnTo>
                    <a:pt x="801417" y="1037944"/>
                  </a:lnTo>
                  <a:lnTo>
                    <a:pt x="803622" y="1108126"/>
                  </a:lnTo>
                  <a:lnTo>
                    <a:pt x="805829" y="1037944"/>
                  </a:lnTo>
                  <a:lnTo>
                    <a:pt x="806564" y="1056412"/>
                  </a:lnTo>
                  <a:lnTo>
                    <a:pt x="808769" y="1561570"/>
                  </a:lnTo>
                  <a:lnTo>
                    <a:pt x="815387" y="1561570"/>
                  </a:lnTo>
                  <a:lnTo>
                    <a:pt x="816122" y="1569844"/>
                  </a:lnTo>
                  <a:lnTo>
                    <a:pt x="816857" y="1561570"/>
                  </a:lnTo>
                  <a:lnTo>
                    <a:pt x="822004" y="1561570"/>
                  </a:lnTo>
                  <a:lnTo>
                    <a:pt x="822739" y="1582304"/>
                  </a:lnTo>
                  <a:lnTo>
                    <a:pt x="823474" y="1561570"/>
                  </a:lnTo>
                  <a:lnTo>
                    <a:pt x="833032" y="1561570"/>
                  </a:lnTo>
                  <a:lnTo>
                    <a:pt x="834504" y="672263"/>
                  </a:lnTo>
                  <a:lnTo>
                    <a:pt x="836709" y="753524"/>
                  </a:lnTo>
                  <a:lnTo>
                    <a:pt x="839650" y="834786"/>
                  </a:lnTo>
                  <a:lnTo>
                    <a:pt x="840385" y="812625"/>
                  </a:lnTo>
                  <a:lnTo>
                    <a:pt x="844060" y="1008393"/>
                  </a:lnTo>
                  <a:lnTo>
                    <a:pt x="847002" y="1561570"/>
                  </a:lnTo>
                  <a:lnTo>
                    <a:pt x="850679" y="1561570"/>
                  </a:lnTo>
                  <a:lnTo>
                    <a:pt x="852149" y="727669"/>
                  </a:lnTo>
                  <a:lnTo>
                    <a:pt x="854355" y="941906"/>
                  </a:lnTo>
                  <a:lnTo>
                    <a:pt x="857295" y="856949"/>
                  </a:lnTo>
                  <a:lnTo>
                    <a:pt x="858030" y="823706"/>
                  </a:lnTo>
                  <a:lnTo>
                    <a:pt x="860237" y="1012088"/>
                  </a:lnTo>
                  <a:lnTo>
                    <a:pt x="860972" y="997312"/>
                  </a:lnTo>
                  <a:lnTo>
                    <a:pt x="861707" y="1015780"/>
                  </a:lnTo>
                  <a:lnTo>
                    <a:pt x="864648" y="1561570"/>
                  </a:lnTo>
                  <a:lnTo>
                    <a:pt x="865383" y="1578611"/>
                  </a:lnTo>
                  <a:lnTo>
                    <a:pt x="866118" y="1561570"/>
                  </a:lnTo>
                  <a:lnTo>
                    <a:pt x="868325" y="1561570"/>
                  </a:lnTo>
                  <a:lnTo>
                    <a:pt x="869795" y="786769"/>
                  </a:lnTo>
                  <a:lnTo>
                    <a:pt x="871265" y="993619"/>
                  </a:lnTo>
                  <a:lnTo>
                    <a:pt x="872000" y="1001006"/>
                  </a:lnTo>
                  <a:lnTo>
                    <a:pt x="874207" y="975150"/>
                  </a:lnTo>
                  <a:lnTo>
                    <a:pt x="874942" y="901274"/>
                  </a:lnTo>
                  <a:lnTo>
                    <a:pt x="875677" y="912356"/>
                  </a:lnTo>
                  <a:lnTo>
                    <a:pt x="879353" y="1093350"/>
                  </a:lnTo>
                  <a:lnTo>
                    <a:pt x="882293" y="1561570"/>
                  </a:lnTo>
                  <a:lnTo>
                    <a:pt x="885235" y="1561570"/>
                  </a:lnTo>
                  <a:lnTo>
                    <a:pt x="885970" y="1578611"/>
                  </a:lnTo>
                  <a:lnTo>
                    <a:pt x="887440" y="827399"/>
                  </a:lnTo>
                  <a:lnTo>
                    <a:pt x="888911" y="1015780"/>
                  </a:lnTo>
                  <a:lnTo>
                    <a:pt x="890381" y="941906"/>
                  </a:lnTo>
                  <a:lnTo>
                    <a:pt x="891116" y="964069"/>
                  </a:lnTo>
                  <a:lnTo>
                    <a:pt x="891851" y="964069"/>
                  </a:lnTo>
                  <a:lnTo>
                    <a:pt x="893323" y="904968"/>
                  </a:lnTo>
                  <a:lnTo>
                    <a:pt x="894058" y="927131"/>
                  </a:lnTo>
                  <a:lnTo>
                    <a:pt x="894793" y="919743"/>
                  </a:lnTo>
                  <a:lnTo>
                    <a:pt x="896998" y="1082268"/>
                  </a:lnTo>
                  <a:lnTo>
                    <a:pt x="899940" y="1561570"/>
                  </a:lnTo>
                  <a:lnTo>
                    <a:pt x="903616" y="1561570"/>
                  </a:lnTo>
                  <a:lnTo>
                    <a:pt x="905086" y="820012"/>
                  </a:lnTo>
                  <a:lnTo>
                    <a:pt x="906556" y="1012088"/>
                  </a:lnTo>
                  <a:lnTo>
                    <a:pt x="908028" y="941906"/>
                  </a:lnTo>
                  <a:lnTo>
                    <a:pt x="908763" y="997312"/>
                  </a:lnTo>
                  <a:lnTo>
                    <a:pt x="910233" y="908663"/>
                  </a:lnTo>
                  <a:lnTo>
                    <a:pt x="910968" y="934519"/>
                  </a:lnTo>
                  <a:lnTo>
                    <a:pt x="914645" y="1093350"/>
                  </a:lnTo>
                  <a:lnTo>
                    <a:pt x="917586" y="1561570"/>
                  </a:lnTo>
                  <a:lnTo>
                    <a:pt x="919791" y="1561570"/>
                  </a:lnTo>
                  <a:lnTo>
                    <a:pt x="920526" y="1578611"/>
                  </a:lnTo>
                  <a:lnTo>
                    <a:pt x="921261" y="1561570"/>
                  </a:lnTo>
                  <a:lnTo>
                    <a:pt x="921998" y="1536600"/>
                  </a:lnTo>
                  <a:lnTo>
                    <a:pt x="922733" y="1381463"/>
                  </a:lnTo>
                  <a:lnTo>
                    <a:pt x="923468" y="768299"/>
                  </a:lnTo>
                  <a:lnTo>
                    <a:pt x="924938" y="1034249"/>
                  </a:lnTo>
                  <a:lnTo>
                    <a:pt x="927144" y="1074881"/>
                  </a:lnTo>
                  <a:lnTo>
                    <a:pt x="927879" y="1026862"/>
                  </a:lnTo>
                  <a:lnTo>
                    <a:pt x="928614" y="1067494"/>
                  </a:lnTo>
                  <a:lnTo>
                    <a:pt x="929349" y="1049025"/>
                  </a:lnTo>
                  <a:lnTo>
                    <a:pt x="930084" y="1074881"/>
                  </a:lnTo>
                  <a:lnTo>
                    <a:pt x="930819" y="1578611"/>
                  </a:lnTo>
                  <a:lnTo>
                    <a:pt x="932291" y="1561570"/>
                  </a:lnTo>
                  <a:lnTo>
                    <a:pt x="938908" y="1561570"/>
                  </a:lnTo>
                  <a:lnTo>
                    <a:pt x="939643" y="1558763"/>
                  </a:lnTo>
                  <a:lnTo>
                    <a:pt x="940378" y="1561570"/>
                  </a:lnTo>
                  <a:lnTo>
                    <a:pt x="952877" y="1561570"/>
                  </a:lnTo>
                  <a:lnTo>
                    <a:pt x="953612" y="1578611"/>
                  </a:lnTo>
                  <a:lnTo>
                    <a:pt x="954347" y="1561570"/>
                  </a:lnTo>
                  <a:lnTo>
                    <a:pt x="956554" y="1561570"/>
                  </a:lnTo>
                  <a:lnTo>
                    <a:pt x="958024" y="653794"/>
                  </a:lnTo>
                  <a:lnTo>
                    <a:pt x="960231" y="775688"/>
                  </a:lnTo>
                  <a:lnTo>
                    <a:pt x="960966" y="790462"/>
                  </a:lnTo>
                  <a:lnTo>
                    <a:pt x="963906" y="923437"/>
                  </a:lnTo>
                  <a:lnTo>
                    <a:pt x="964641" y="927131"/>
                  </a:lnTo>
                  <a:lnTo>
                    <a:pt x="968317" y="1320048"/>
                  </a:lnTo>
                  <a:lnTo>
                    <a:pt x="970524" y="1561570"/>
                  </a:lnTo>
                  <a:lnTo>
                    <a:pt x="973464" y="1561570"/>
                  </a:lnTo>
                  <a:lnTo>
                    <a:pt x="974199" y="1578611"/>
                  </a:lnTo>
                  <a:lnTo>
                    <a:pt x="975670" y="856949"/>
                  </a:lnTo>
                  <a:lnTo>
                    <a:pt x="977875" y="1015780"/>
                  </a:lnTo>
                  <a:lnTo>
                    <a:pt x="978610" y="1030556"/>
                  </a:lnTo>
                  <a:lnTo>
                    <a:pt x="979345" y="1004699"/>
                  </a:lnTo>
                  <a:lnTo>
                    <a:pt x="980082" y="1019475"/>
                  </a:lnTo>
                  <a:lnTo>
                    <a:pt x="980817" y="1078575"/>
                  </a:lnTo>
                  <a:lnTo>
                    <a:pt x="981552" y="1034249"/>
                  </a:lnTo>
                  <a:lnTo>
                    <a:pt x="982287" y="1034249"/>
                  </a:lnTo>
                  <a:lnTo>
                    <a:pt x="984494" y="1115513"/>
                  </a:lnTo>
                  <a:lnTo>
                    <a:pt x="985229" y="1111818"/>
                  </a:lnTo>
                  <a:lnTo>
                    <a:pt x="988169" y="1561570"/>
                  </a:lnTo>
                  <a:lnTo>
                    <a:pt x="991110" y="1561570"/>
                  </a:lnTo>
                  <a:lnTo>
                    <a:pt x="991845" y="1578611"/>
                  </a:lnTo>
                  <a:lnTo>
                    <a:pt x="993315" y="882805"/>
                  </a:lnTo>
                  <a:lnTo>
                    <a:pt x="994787" y="1074881"/>
                  </a:lnTo>
                  <a:lnTo>
                    <a:pt x="996992" y="1026862"/>
                  </a:lnTo>
                  <a:lnTo>
                    <a:pt x="997727" y="1104431"/>
                  </a:lnTo>
                  <a:lnTo>
                    <a:pt x="998462" y="1045331"/>
                  </a:lnTo>
                  <a:lnTo>
                    <a:pt x="999199" y="1030556"/>
                  </a:lnTo>
                  <a:lnTo>
                    <a:pt x="999934" y="1037944"/>
                  </a:lnTo>
                  <a:lnTo>
                    <a:pt x="1002139" y="1115513"/>
                  </a:lnTo>
                  <a:lnTo>
                    <a:pt x="1002874" y="1104431"/>
                  </a:lnTo>
                  <a:lnTo>
                    <a:pt x="1005815" y="1561570"/>
                  </a:lnTo>
                  <a:lnTo>
                    <a:pt x="1008757" y="1561570"/>
                  </a:lnTo>
                  <a:lnTo>
                    <a:pt x="1009492" y="1578611"/>
                  </a:lnTo>
                  <a:lnTo>
                    <a:pt x="1010962" y="845868"/>
                  </a:lnTo>
                  <a:lnTo>
                    <a:pt x="1012432" y="1049025"/>
                  </a:lnTo>
                  <a:lnTo>
                    <a:pt x="1013167" y="1071187"/>
                  </a:lnTo>
                  <a:lnTo>
                    <a:pt x="1013903" y="1041638"/>
                  </a:lnTo>
                  <a:lnTo>
                    <a:pt x="1014638" y="1063799"/>
                  </a:lnTo>
                  <a:lnTo>
                    <a:pt x="1015373" y="1067494"/>
                  </a:lnTo>
                  <a:lnTo>
                    <a:pt x="1016843" y="1019475"/>
                  </a:lnTo>
                  <a:lnTo>
                    <a:pt x="1020520" y="1126594"/>
                  </a:lnTo>
                  <a:lnTo>
                    <a:pt x="1023462" y="1561570"/>
                  </a:lnTo>
                  <a:lnTo>
                    <a:pt x="1026402" y="1561570"/>
                  </a:lnTo>
                  <a:lnTo>
                    <a:pt x="1027137" y="1582304"/>
                  </a:lnTo>
                  <a:lnTo>
                    <a:pt x="1028608" y="827399"/>
                  </a:lnTo>
                  <a:lnTo>
                    <a:pt x="1030078" y="1041638"/>
                  </a:lnTo>
                  <a:lnTo>
                    <a:pt x="1030813" y="1052718"/>
                  </a:lnTo>
                  <a:lnTo>
                    <a:pt x="1031548" y="1026862"/>
                  </a:lnTo>
                  <a:lnTo>
                    <a:pt x="1032283" y="1030556"/>
                  </a:lnTo>
                  <a:lnTo>
                    <a:pt x="1033755" y="1056412"/>
                  </a:lnTo>
                  <a:lnTo>
                    <a:pt x="1034490" y="1019475"/>
                  </a:lnTo>
                  <a:lnTo>
                    <a:pt x="1035225" y="1030556"/>
                  </a:lnTo>
                  <a:lnTo>
                    <a:pt x="1038166" y="1093350"/>
                  </a:lnTo>
                  <a:lnTo>
                    <a:pt x="1040371" y="1561570"/>
                  </a:lnTo>
                  <a:lnTo>
                    <a:pt x="1041106" y="1552064"/>
                  </a:lnTo>
                  <a:lnTo>
                    <a:pt x="1044048" y="1552064"/>
                  </a:lnTo>
                  <a:lnTo>
                    <a:pt x="1044783" y="1577576"/>
                  </a:lnTo>
                  <a:lnTo>
                    <a:pt x="1046253" y="1425788"/>
                  </a:lnTo>
                  <a:lnTo>
                    <a:pt x="1046988" y="831094"/>
                  </a:lnTo>
                  <a:lnTo>
                    <a:pt x="1048460" y="1049025"/>
                  </a:lnTo>
                  <a:lnTo>
                    <a:pt x="1049195" y="1015780"/>
                  </a:lnTo>
                  <a:lnTo>
                    <a:pt x="1049930" y="1085962"/>
                  </a:lnTo>
                  <a:lnTo>
                    <a:pt x="1050665" y="1063799"/>
                  </a:lnTo>
                  <a:lnTo>
                    <a:pt x="1051400" y="1041638"/>
                  </a:lnTo>
                  <a:lnTo>
                    <a:pt x="1052136" y="1089655"/>
                  </a:lnTo>
                  <a:lnTo>
                    <a:pt x="1053606" y="1082268"/>
                  </a:lnTo>
                  <a:lnTo>
                    <a:pt x="1055076" y="1573883"/>
                  </a:lnTo>
                  <a:lnTo>
                    <a:pt x="1055811" y="1552064"/>
                  </a:lnTo>
                  <a:lnTo>
                    <a:pt x="1058018" y="1552064"/>
                  </a:lnTo>
                  <a:lnTo>
                    <a:pt x="1060223" y="1484395"/>
                  </a:lnTo>
                  <a:lnTo>
                    <a:pt x="1062430" y="1484395"/>
                  </a:lnTo>
                  <a:lnTo>
                    <a:pt x="1063165" y="1340831"/>
                  </a:lnTo>
                  <a:lnTo>
                    <a:pt x="1063900" y="716587"/>
                  </a:lnTo>
                  <a:lnTo>
                    <a:pt x="1065370" y="879113"/>
                  </a:lnTo>
                  <a:lnTo>
                    <a:pt x="1066105" y="960374"/>
                  </a:lnTo>
                  <a:lnTo>
                    <a:pt x="1067576" y="952987"/>
                  </a:lnTo>
                  <a:lnTo>
                    <a:pt x="1068311" y="971456"/>
                  </a:lnTo>
                  <a:lnTo>
                    <a:pt x="1069046" y="967762"/>
                  </a:lnTo>
                  <a:lnTo>
                    <a:pt x="1069781" y="941906"/>
                  </a:lnTo>
                  <a:lnTo>
                    <a:pt x="1072723" y="1082268"/>
                  </a:lnTo>
                  <a:lnTo>
                    <a:pt x="1073458" y="1063799"/>
                  </a:lnTo>
                  <a:lnTo>
                    <a:pt x="1076399" y="1561570"/>
                  </a:lnTo>
                  <a:lnTo>
                    <a:pt x="1077869" y="1561570"/>
                  </a:lnTo>
                  <a:lnTo>
                    <a:pt x="1078604" y="1578611"/>
                  </a:lnTo>
                  <a:lnTo>
                    <a:pt x="1079339" y="1561570"/>
                  </a:lnTo>
                  <a:lnTo>
                    <a:pt x="1080074" y="1561570"/>
                  </a:lnTo>
                  <a:lnTo>
                    <a:pt x="1081546" y="683343"/>
                  </a:lnTo>
                  <a:lnTo>
                    <a:pt x="1083751" y="735056"/>
                  </a:lnTo>
                  <a:lnTo>
                    <a:pt x="1085958" y="856949"/>
                  </a:lnTo>
                  <a:lnTo>
                    <a:pt x="1086693" y="805238"/>
                  </a:lnTo>
                  <a:lnTo>
                    <a:pt x="1087428" y="842175"/>
                  </a:lnTo>
                  <a:lnTo>
                    <a:pt x="1089633" y="960374"/>
                  </a:lnTo>
                  <a:lnTo>
                    <a:pt x="1091104" y="1049025"/>
                  </a:lnTo>
                  <a:lnTo>
                    <a:pt x="1094044" y="1561570"/>
                  </a:lnTo>
                  <a:lnTo>
                    <a:pt x="1097721" y="1561570"/>
                  </a:lnTo>
                  <a:lnTo>
                    <a:pt x="1099926" y="764606"/>
                  </a:lnTo>
                  <a:lnTo>
                    <a:pt x="1100662" y="890194"/>
                  </a:lnTo>
                  <a:lnTo>
                    <a:pt x="1101397" y="875418"/>
                  </a:lnTo>
                  <a:lnTo>
                    <a:pt x="1102132" y="897581"/>
                  </a:lnTo>
                  <a:lnTo>
                    <a:pt x="1102867" y="879113"/>
                  </a:lnTo>
                  <a:lnTo>
                    <a:pt x="1104337" y="801543"/>
                  </a:lnTo>
                  <a:lnTo>
                    <a:pt x="1105809" y="816318"/>
                  </a:lnTo>
                  <a:lnTo>
                    <a:pt x="1108014" y="904968"/>
                  </a:lnTo>
                  <a:lnTo>
                    <a:pt x="1108749" y="971456"/>
                  </a:lnTo>
                  <a:lnTo>
                    <a:pt x="1111691" y="1580482"/>
                  </a:lnTo>
                  <a:lnTo>
                    <a:pt x="1115367" y="1580482"/>
                  </a:lnTo>
                  <a:lnTo>
                    <a:pt x="1116837" y="797849"/>
                  </a:lnTo>
                  <a:lnTo>
                    <a:pt x="1118307" y="1045331"/>
                  </a:lnTo>
                  <a:lnTo>
                    <a:pt x="1119777" y="1085962"/>
                  </a:lnTo>
                  <a:lnTo>
                    <a:pt x="1121249" y="1078575"/>
                  </a:lnTo>
                  <a:lnTo>
                    <a:pt x="1122719" y="1037944"/>
                  </a:lnTo>
                  <a:lnTo>
                    <a:pt x="1123454" y="1052718"/>
                  </a:lnTo>
                  <a:lnTo>
                    <a:pt x="1124189" y="1026862"/>
                  </a:lnTo>
                  <a:lnTo>
                    <a:pt x="1124926" y="1045331"/>
                  </a:lnTo>
                  <a:lnTo>
                    <a:pt x="1126396" y="1119205"/>
                  </a:lnTo>
                  <a:lnTo>
                    <a:pt x="1129336" y="1580482"/>
                  </a:lnTo>
                  <a:lnTo>
                    <a:pt x="1130072" y="1588066"/>
                  </a:lnTo>
                  <a:lnTo>
                    <a:pt x="1130807" y="1580482"/>
                  </a:lnTo>
                  <a:lnTo>
                    <a:pt x="1132277" y="1580482"/>
                  </a:lnTo>
                  <a:lnTo>
                    <a:pt x="1133012" y="1588066"/>
                  </a:lnTo>
                  <a:lnTo>
                    <a:pt x="1133747" y="1580482"/>
                  </a:lnTo>
                  <a:lnTo>
                    <a:pt x="1135954" y="1580482"/>
                  </a:lnTo>
                  <a:lnTo>
                    <a:pt x="1136689" y="1588066"/>
                  </a:lnTo>
                  <a:lnTo>
                    <a:pt x="1137424" y="1580482"/>
                  </a:lnTo>
                  <a:lnTo>
                    <a:pt x="1140365" y="1580482"/>
                  </a:lnTo>
                  <a:lnTo>
                    <a:pt x="1141100" y="1591760"/>
                  </a:lnTo>
                  <a:lnTo>
                    <a:pt x="1141835" y="1580482"/>
                  </a:lnTo>
                  <a:lnTo>
                    <a:pt x="1144777" y="1580482"/>
                  </a:lnTo>
                  <a:lnTo>
                    <a:pt x="1145512" y="1588066"/>
                  </a:lnTo>
                  <a:lnTo>
                    <a:pt x="1146247" y="1580482"/>
                  </a:lnTo>
                  <a:lnTo>
                    <a:pt x="1146982" y="1580482"/>
                  </a:lnTo>
                  <a:lnTo>
                    <a:pt x="1147717" y="1591760"/>
                  </a:lnTo>
                  <a:lnTo>
                    <a:pt x="1148452" y="1580482"/>
                  </a:lnTo>
                  <a:lnTo>
                    <a:pt x="1150659" y="1580482"/>
                  </a:lnTo>
                  <a:lnTo>
                    <a:pt x="1151394" y="1532907"/>
                  </a:lnTo>
                  <a:lnTo>
                    <a:pt x="1152129" y="779380"/>
                  </a:lnTo>
                  <a:lnTo>
                    <a:pt x="1153599" y="989925"/>
                  </a:lnTo>
                  <a:lnTo>
                    <a:pt x="1156540" y="1060107"/>
                  </a:lnTo>
                  <a:lnTo>
                    <a:pt x="1158010" y="1041638"/>
                  </a:lnTo>
                  <a:lnTo>
                    <a:pt x="1160217" y="1108126"/>
                  </a:lnTo>
                  <a:lnTo>
                    <a:pt x="1160952" y="1093350"/>
                  </a:lnTo>
                  <a:lnTo>
                    <a:pt x="1161687" y="1606535"/>
                  </a:lnTo>
                  <a:lnTo>
                    <a:pt x="1163157" y="1580482"/>
                  </a:lnTo>
                  <a:lnTo>
                    <a:pt x="1168305" y="1580482"/>
                  </a:lnTo>
                  <a:lnTo>
                    <a:pt x="1169040" y="1518131"/>
                  </a:lnTo>
                  <a:lnTo>
                    <a:pt x="1169775" y="801543"/>
                  </a:lnTo>
                  <a:lnTo>
                    <a:pt x="1171245" y="1008393"/>
                  </a:lnTo>
                  <a:lnTo>
                    <a:pt x="1172715" y="1078575"/>
                  </a:lnTo>
                  <a:lnTo>
                    <a:pt x="1173452" y="1067494"/>
                  </a:lnTo>
                  <a:lnTo>
                    <a:pt x="1174187" y="1067494"/>
                  </a:lnTo>
                  <a:lnTo>
                    <a:pt x="1174922" y="1108126"/>
                  </a:lnTo>
                  <a:lnTo>
                    <a:pt x="1175657" y="1085962"/>
                  </a:lnTo>
                  <a:lnTo>
                    <a:pt x="1176392" y="1063799"/>
                  </a:lnTo>
                  <a:lnTo>
                    <a:pt x="1177127" y="1071187"/>
                  </a:lnTo>
                  <a:lnTo>
                    <a:pt x="1178598" y="1100737"/>
                  </a:lnTo>
                  <a:lnTo>
                    <a:pt x="1179333" y="1591760"/>
                  </a:lnTo>
                  <a:lnTo>
                    <a:pt x="1180803" y="1580482"/>
                  </a:lnTo>
                  <a:lnTo>
                    <a:pt x="1181538" y="1580482"/>
                  </a:lnTo>
                  <a:lnTo>
                    <a:pt x="1183745" y="1551523"/>
                  </a:lnTo>
                  <a:lnTo>
                    <a:pt x="1185950" y="1551523"/>
                  </a:lnTo>
                  <a:lnTo>
                    <a:pt x="1186685" y="1510744"/>
                  </a:lnTo>
                  <a:lnTo>
                    <a:pt x="1188156" y="627936"/>
                  </a:lnTo>
                  <a:lnTo>
                    <a:pt x="1188891" y="664874"/>
                  </a:lnTo>
                  <a:lnTo>
                    <a:pt x="1192568" y="978843"/>
                  </a:lnTo>
                  <a:lnTo>
                    <a:pt x="1193303" y="964069"/>
                  </a:lnTo>
                  <a:lnTo>
                    <a:pt x="1194773" y="1019475"/>
                  </a:lnTo>
                  <a:lnTo>
                    <a:pt x="1195508" y="982537"/>
                  </a:lnTo>
                  <a:lnTo>
                    <a:pt x="1196243" y="1012088"/>
                  </a:lnTo>
                  <a:lnTo>
                    <a:pt x="1196978" y="1573636"/>
                  </a:lnTo>
                  <a:lnTo>
                    <a:pt x="1198450" y="1551523"/>
                  </a:lnTo>
                  <a:lnTo>
                    <a:pt x="1199185" y="1551523"/>
                  </a:lnTo>
                  <a:lnTo>
                    <a:pt x="1201390" y="1640025"/>
                  </a:lnTo>
                  <a:lnTo>
                    <a:pt x="1203596" y="1640025"/>
                  </a:lnTo>
                  <a:lnTo>
                    <a:pt x="1205066" y="875418"/>
                  </a:lnTo>
                  <a:lnTo>
                    <a:pt x="1206536" y="1082268"/>
                  </a:lnTo>
                  <a:lnTo>
                    <a:pt x="1208743" y="1163532"/>
                  </a:lnTo>
                  <a:lnTo>
                    <a:pt x="1209478" y="1167224"/>
                  </a:lnTo>
                  <a:lnTo>
                    <a:pt x="1210948" y="1200469"/>
                  </a:lnTo>
                  <a:lnTo>
                    <a:pt x="1211683" y="1178306"/>
                  </a:lnTo>
                  <a:lnTo>
                    <a:pt x="1212420" y="1200469"/>
                  </a:lnTo>
                  <a:lnTo>
                    <a:pt x="1214625" y="1233712"/>
                  </a:lnTo>
                  <a:lnTo>
                    <a:pt x="1217566" y="1640025"/>
                  </a:lnTo>
                  <a:lnTo>
                    <a:pt x="1218301" y="1617863"/>
                  </a:lnTo>
                  <a:lnTo>
                    <a:pt x="1219036" y="1640025"/>
                  </a:lnTo>
                  <a:lnTo>
                    <a:pt x="1221241" y="1640025"/>
                  </a:lnTo>
                  <a:lnTo>
                    <a:pt x="1222713" y="1447951"/>
                  </a:lnTo>
                  <a:lnTo>
                    <a:pt x="1223448" y="971456"/>
                  </a:lnTo>
                  <a:lnTo>
                    <a:pt x="1224918" y="1152450"/>
                  </a:lnTo>
                  <a:lnTo>
                    <a:pt x="1227124" y="1174611"/>
                  </a:lnTo>
                  <a:lnTo>
                    <a:pt x="1227859" y="1174611"/>
                  </a:lnTo>
                  <a:lnTo>
                    <a:pt x="1229329" y="1178306"/>
                  </a:lnTo>
                  <a:lnTo>
                    <a:pt x="1230064" y="1204162"/>
                  </a:lnTo>
                  <a:lnTo>
                    <a:pt x="1232271" y="1640025"/>
                  </a:lnTo>
                  <a:lnTo>
                    <a:pt x="1237418" y="1640025"/>
                  </a:lnTo>
                  <a:lnTo>
                    <a:pt x="1238153" y="1625250"/>
                  </a:lnTo>
                  <a:lnTo>
                    <a:pt x="1238888" y="1640025"/>
                  </a:lnTo>
                  <a:lnTo>
                    <a:pt x="1240358" y="1169688"/>
                  </a:lnTo>
                  <a:lnTo>
                    <a:pt x="1241829" y="1285425"/>
                  </a:lnTo>
                  <a:lnTo>
                    <a:pt x="1244034" y="1319899"/>
                  </a:lnTo>
                  <a:lnTo>
                    <a:pt x="1245504" y="1280500"/>
                  </a:lnTo>
                  <a:lnTo>
                    <a:pt x="1246976" y="1287887"/>
                  </a:lnTo>
                  <a:lnTo>
                    <a:pt x="1249916" y="1332212"/>
                  </a:lnTo>
                  <a:lnTo>
                    <a:pt x="1252857" y="1640025"/>
                  </a:lnTo>
                  <a:lnTo>
                    <a:pt x="1256534" y="1640025"/>
                  </a:lnTo>
                  <a:lnTo>
                    <a:pt x="1258004" y="1177075"/>
                  </a:lnTo>
                  <a:lnTo>
                    <a:pt x="1259474" y="1255875"/>
                  </a:lnTo>
                  <a:lnTo>
                    <a:pt x="1260946" y="1287887"/>
                  </a:lnTo>
                  <a:lnTo>
                    <a:pt x="1261681" y="1285425"/>
                  </a:lnTo>
                  <a:lnTo>
                    <a:pt x="1262416" y="1280500"/>
                  </a:lnTo>
                  <a:lnTo>
                    <a:pt x="1267562" y="1356838"/>
                  </a:lnTo>
                  <a:lnTo>
                    <a:pt x="1269769" y="1640025"/>
                  </a:lnTo>
                  <a:lnTo>
                    <a:pt x="1270504" y="1561570"/>
                  </a:lnTo>
                  <a:lnTo>
                    <a:pt x="1274179" y="1561570"/>
                  </a:lnTo>
                  <a:lnTo>
                    <a:pt x="1275651" y="775688"/>
                  </a:lnTo>
                  <a:lnTo>
                    <a:pt x="1277856" y="871725"/>
                  </a:lnTo>
                  <a:lnTo>
                    <a:pt x="1278591" y="879113"/>
                  </a:lnTo>
                  <a:lnTo>
                    <a:pt x="1279326" y="875418"/>
                  </a:lnTo>
                  <a:lnTo>
                    <a:pt x="1280797" y="831094"/>
                  </a:lnTo>
                  <a:lnTo>
                    <a:pt x="1281532" y="834786"/>
                  </a:lnTo>
                  <a:lnTo>
                    <a:pt x="1285209" y="1023169"/>
                  </a:lnTo>
                  <a:lnTo>
                    <a:pt x="1288149" y="1561570"/>
                  </a:lnTo>
                  <a:lnTo>
                    <a:pt x="1291825" y="1561570"/>
                  </a:lnTo>
                  <a:lnTo>
                    <a:pt x="1292560" y="1525518"/>
                  </a:lnTo>
                  <a:lnTo>
                    <a:pt x="1293295" y="1362994"/>
                  </a:lnTo>
                  <a:lnTo>
                    <a:pt x="1294032" y="731361"/>
                  </a:lnTo>
                  <a:lnTo>
                    <a:pt x="1295502" y="978843"/>
                  </a:lnTo>
                  <a:lnTo>
                    <a:pt x="1297707" y="1030556"/>
                  </a:lnTo>
                  <a:lnTo>
                    <a:pt x="1299914" y="982537"/>
                  </a:lnTo>
                  <a:lnTo>
                    <a:pt x="1300649" y="989925"/>
                  </a:lnTo>
                  <a:lnTo>
                    <a:pt x="1302854" y="1561570"/>
                  </a:lnTo>
                  <a:lnTo>
                    <a:pt x="1309472" y="1561570"/>
                  </a:lnTo>
                  <a:lnTo>
                    <a:pt x="1310207" y="1558763"/>
                  </a:lnTo>
                  <a:lnTo>
                    <a:pt x="1310942" y="1561570"/>
                  </a:lnTo>
                  <a:lnTo>
                    <a:pt x="1322705" y="1561570"/>
                  </a:lnTo>
                  <a:lnTo>
                    <a:pt x="1324912" y="1477598"/>
                  </a:lnTo>
                  <a:lnTo>
                    <a:pt x="1327117" y="1477598"/>
                  </a:lnTo>
                  <a:lnTo>
                    <a:pt x="1329323" y="594693"/>
                  </a:lnTo>
                  <a:lnTo>
                    <a:pt x="1330793" y="731361"/>
                  </a:lnTo>
                  <a:lnTo>
                    <a:pt x="1333000" y="801543"/>
                  </a:lnTo>
                  <a:lnTo>
                    <a:pt x="1333735" y="775688"/>
                  </a:lnTo>
                  <a:lnTo>
                    <a:pt x="1334470" y="790462"/>
                  </a:lnTo>
                  <a:lnTo>
                    <a:pt x="1338882" y="1222680"/>
                  </a:lnTo>
                  <a:lnTo>
                    <a:pt x="1341087" y="1477598"/>
                  </a:lnTo>
                  <a:lnTo>
                    <a:pt x="1344763" y="1477598"/>
                  </a:lnTo>
                  <a:lnTo>
                    <a:pt x="1345498" y="1322363"/>
                  </a:lnTo>
                  <a:lnTo>
                    <a:pt x="1346233" y="786769"/>
                  </a:lnTo>
                  <a:lnTo>
                    <a:pt x="1347705" y="916050"/>
                  </a:lnTo>
                  <a:lnTo>
                    <a:pt x="1348440" y="930824"/>
                  </a:lnTo>
                  <a:lnTo>
                    <a:pt x="1350645" y="879113"/>
                  </a:lnTo>
                  <a:lnTo>
                    <a:pt x="1351380" y="904968"/>
                  </a:lnTo>
                  <a:lnTo>
                    <a:pt x="1352116" y="845868"/>
                  </a:lnTo>
                  <a:lnTo>
                    <a:pt x="1352851" y="893887"/>
                  </a:lnTo>
                  <a:lnTo>
                    <a:pt x="1353586" y="897581"/>
                  </a:lnTo>
                  <a:lnTo>
                    <a:pt x="1355791" y="1030556"/>
                  </a:lnTo>
                  <a:lnTo>
                    <a:pt x="1358733" y="1561570"/>
                  </a:lnTo>
                  <a:lnTo>
                    <a:pt x="1362410" y="1561570"/>
                  </a:lnTo>
                  <a:lnTo>
                    <a:pt x="1363880" y="856949"/>
                  </a:lnTo>
                  <a:lnTo>
                    <a:pt x="1366085" y="927131"/>
                  </a:lnTo>
                  <a:lnTo>
                    <a:pt x="1366821" y="897581"/>
                  </a:lnTo>
                  <a:lnTo>
                    <a:pt x="1367556" y="930824"/>
                  </a:lnTo>
                  <a:lnTo>
                    <a:pt x="1368291" y="945600"/>
                  </a:lnTo>
                  <a:lnTo>
                    <a:pt x="1369761" y="868031"/>
                  </a:lnTo>
                  <a:lnTo>
                    <a:pt x="1372703" y="1037944"/>
                  </a:lnTo>
                  <a:lnTo>
                    <a:pt x="1373438" y="1067494"/>
                  </a:lnTo>
                  <a:lnTo>
                    <a:pt x="1376379" y="1561570"/>
                  </a:lnTo>
                  <a:lnTo>
                    <a:pt x="1380054" y="1561570"/>
                  </a:lnTo>
                  <a:lnTo>
                    <a:pt x="1381526" y="890194"/>
                  </a:lnTo>
                  <a:lnTo>
                    <a:pt x="1383731" y="949293"/>
                  </a:lnTo>
                  <a:lnTo>
                    <a:pt x="1384466" y="916050"/>
                  </a:lnTo>
                  <a:lnTo>
                    <a:pt x="1385938" y="1052718"/>
                  </a:lnTo>
                  <a:lnTo>
                    <a:pt x="1386673" y="967762"/>
                  </a:lnTo>
                  <a:lnTo>
                    <a:pt x="1387408" y="967762"/>
                  </a:lnTo>
                  <a:lnTo>
                    <a:pt x="1388878" y="982537"/>
                  </a:lnTo>
                  <a:lnTo>
                    <a:pt x="1389613" y="997312"/>
                  </a:lnTo>
                  <a:lnTo>
                    <a:pt x="1391819" y="1331129"/>
                  </a:lnTo>
                  <a:lnTo>
                    <a:pt x="1393289" y="1561570"/>
                  </a:lnTo>
                  <a:lnTo>
                    <a:pt x="1394024" y="1502420"/>
                  </a:lnTo>
                  <a:lnTo>
                    <a:pt x="1397701" y="1502420"/>
                  </a:lnTo>
                  <a:lnTo>
                    <a:pt x="1399171" y="882805"/>
                  </a:lnTo>
                  <a:lnTo>
                    <a:pt x="1401377" y="1008393"/>
                  </a:lnTo>
                  <a:lnTo>
                    <a:pt x="1404317" y="919743"/>
                  </a:lnTo>
                  <a:lnTo>
                    <a:pt x="1408729" y="1060107"/>
                  </a:lnTo>
                  <a:lnTo>
                    <a:pt x="1411671" y="1561570"/>
                  </a:lnTo>
                  <a:lnTo>
                    <a:pt x="1415347" y="1561570"/>
                  </a:lnTo>
                  <a:lnTo>
                    <a:pt x="1416082" y="1532907"/>
                  </a:lnTo>
                  <a:lnTo>
                    <a:pt x="1416817" y="1407319"/>
                  </a:lnTo>
                  <a:lnTo>
                    <a:pt x="1417552" y="760912"/>
                  </a:lnTo>
                  <a:lnTo>
                    <a:pt x="1419022" y="1012088"/>
                  </a:lnTo>
                  <a:lnTo>
                    <a:pt x="1421229" y="1004699"/>
                  </a:lnTo>
                  <a:lnTo>
                    <a:pt x="1421964" y="1012088"/>
                  </a:lnTo>
                  <a:lnTo>
                    <a:pt x="1424169" y="1063799"/>
                  </a:lnTo>
                  <a:lnTo>
                    <a:pt x="1426376" y="1561570"/>
                  </a:lnTo>
                  <a:lnTo>
                    <a:pt x="1428581" y="1561570"/>
                  </a:lnTo>
                  <a:lnTo>
                    <a:pt x="1430787" y="1638844"/>
                  </a:lnTo>
                  <a:lnTo>
                    <a:pt x="1432992" y="1638844"/>
                  </a:lnTo>
                  <a:lnTo>
                    <a:pt x="1433727" y="1577231"/>
                  </a:lnTo>
                  <a:lnTo>
                    <a:pt x="1434464" y="1638844"/>
                  </a:lnTo>
                  <a:lnTo>
                    <a:pt x="1435934" y="1638844"/>
                  </a:lnTo>
                  <a:lnTo>
                    <a:pt x="1436669" y="1617272"/>
                  </a:lnTo>
                  <a:lnTo>
                    <a:pt x="1437404" y="1638844"/>
                  </a:lnTo>
                  <a:lnTo>
                    <a:pt x="1446227" y="1638844"/>
                  </a:lnTo>
                  <a:lnTo>
                    <a:pt x="1448432" y="1561570"/>
                  </a:lnTo>
                  <a:lnTo>
                    <a:pt x="1450639" y="1561570"/>
                  </a:lnTo>
                  <a:lnTo>
                    <a:pt x="1452109" y="701811"/>
                  </a:lnTo>
                  <a:lnTo>
                    <a:pt x="1454315" y="871725"/>
                  </a:lnTo>
                  <a:lnTo>
                    <a:pt x="1455050" y="838481"/>
                  </a:lnTo>
                  <a:lnTo>
                    <a:pt x="1455785" y="871725"/>
                  </a:lnTo>
                  <a:lnTo>
                    <a:pt x="1456520" y="882805"/>
                  </a:lnTo>
                  <a:lnTo>
                    <a:pt x="1457255" y="842175"/>
                  </a:lnTo>
                  <a:lnTo>
                    <a:pt x="1457990" y="856949"/>
                  </a:lnTo>
                  <a:lnTo>
                    <a:pt x="1462402" y="1334822"/>
                  </a:lnTo>
                  <a:lnTo>
                    <a:pt x="1463873" y="1561570"/>
                  </a:lnTo>
                  <a:lnTo>
                    <a:pt x="1464608" y="1517393"/>
                  </a:lnTo>
                  <a:lnTo>
                    <a:pt x="1468285" y="1517393"/>
                  </a:lnTo>
                  <a:lnTo>
                    <a:pt x="1469755" y="886500"/>
                  </a:lnTo>
                  <a:lnTo>
                    <a:pt x="1472695" y="960374"/>
                  </a:lnTo>
                  <a:lnTo>
                    <a:pt x="1473432" y="967762"/>
                  </a:lnTo>
                  <a:lnTo>
                    <a:pt x="1475637" y="901274"/>
                  </a:lnTo>
                  <a:lnTo>
                    <a:pt x="1479313" y="1130287"/>
                  </a:lnTo>
                  <a:lnTo>
                    <a:pt x="1481518" y="1517393"/>
                  </a:lnTo>
                  <a:lnTo>
                    <a:pt x="1485930" y="1517393"/>
                  </a:lnTo>
                  <a:lnTo>
                    <a:pt x="1487400" y="823706"/>
                  </a:lnTo>
                  <a:lnTo>
                    <a:pt x="1489607" y="1012088"/>
                  </a:lnTo>
                  <a:lnTo>
                    <a:pt x="1490342" y="997312"/>
                  </a:lnTo>
                  <a:lnTo>
                    <a:pt x="1491812" y="945600"/>
                  </a:lnTo>
                  <a:lnTo>
                    <a:pt x="1492548" y="986230"/>
                  </a:lnTo>
                  <a:lnTo>
                    <a:pt x="1493283" y="971456"/>
                  </a:lnTo>
                  <a:lnTo>
                    <a:pt x="1494018" y="960374"/>
                  </a:lnTo>
                  <a:lnTo>
                    <a:pt x="1497695" y="1309065"/>
                  </a:lnTo>
                  <a:lnTo>
                    <a:pt x="1499900" y="1517393"/>
                  </a:lnTo>
                  <a:lnTo>
                    <a:pt x="1503576" y="1517393"/>
                  </a:lnTo>
                  <a:lnTo>
                    <a:pt x="1505046" y="805238"/>
                  </a:lnTo>
                  <a:lnTo>
                    <a:pt x="1507253" y="941906"/>
                  </a:lnTo>
                  <a:lnTo>
                    <a:pt x="1507988" y="960374"/>
                  </a:lnTo>
                  <a:lnTo>
                    <a:pt x="1508723" y="941906"/>
                  </a:lnTo>
                  <a:lnTo>
                    <a:pt x="1510193" y="912356"/>
                  </a:lnTo>
                  <a:lnTo>
                    <a:pt x="1510928" y="982537"/>
                  </a:lnTo>
                  <a:lnTo>
                    <a:pt x="1512400" y="967762"/>
                  </a:lnTo>
                  <a:lnTo>
                    <a:pt x="1514605" y="1060107"/>
                  </a:lnTo>
                  <a:lnTo>
                    <a:pt x="1517546" y="1517393"/>
                  </a:lnTo>
                  <a:lnTo>
                    <a:pt x="1521221" y="1517393"/>
                  </a:lnTo>
                  <a:lnTo>
                    <a:pt x="1522693" y="816318"/>
                  </a:lnTo>
                  <a:lnTo>
                    <a:pt x="1524898" y="923437"/>
                  </a:lnTo>
                  <a:lnTo>
                    <a:pt x="1525633" y="960374"/>
                  </a:lnTo>
                  <a:lnTo>
                    <a:pt x="1526369" y="934519"/>
                  </a:lnTo>
                  <a:lnTo>
                    <a:pt x="1527839" y="856949"/>
                  </a:lnTo>
                  <a:lnTo>
                    <a:pt x="1528574" y="879113"/>
                  </a:lnTo>
                  <a:lnTo>
                    <a:pt x="1532251" y="1111818"/>
                  </a:lnTo>
                  <a:lnTo>
                    <a:pt x="1535191" y="1517393"/>
                  </a:lnTo>
                  <a:lnTo>
                    <a:pt x="1538868" y="1517393"/>
                  </a:lnTo>
                  <a:lnTo>
                    <a:pt x="1539603" y="1536600"/>
                  </a:lnTo>
                  <a:lnTo>
                    <a:pt x="1540338" y="1399932"/>
                  </a:lnTo>
                  <a:lnTo>
                    <a:pt x="1541074" y="801543"/>
                  </a:lnTo>
                  <a:lnTo>
                    <a:pt x="1541809" y="993619"/>
                  </a:lnTo>
                  <a:lnTo>
                    <a:pt x="1544014" y="1097044"/>
                  </a:lnTo>
                  <a:lnTo>
                    <a:pt x="1544749" y="1097044"/>
                  </a:lnTo>
                  <a:lnTo>
                    <a:pt x="1546221" y="1045331"/>
                  </a:lnTo>
                  <a:lnTo>
                    <a:pt x="1546956" y="1085962"/>
                  </a:lnTo>
                  <a:lnTo>
                    <a:pt x="1547691" y="1063799"/>
                  </a:lnTo>
                  <a:lnTo>
                    <a:pt x="1549896" y="1517393"/>
                  </a:lnTo>
                  <a:lnTo>
                    <a:pt x="1552838" y="1517393"/>
                  </a:lnTo>
                  <a:lnTo>
                    <a:pt x="1553573" y="1560241"/>
                  </a:lnTo>
                  <a:lnTo>
                    <a:pt x="1554308" y="1517393"/>
                  </a:lnTo>
                  <a:lnTo>
                    <a:pt x="1556514" y="1517393"/>
                  </a:lnTo>
                  <a:lnTo>
                    <a:pt x="1557249" y="1569844"/>
                  </a:lnTo>
                  <a:lnTo>
                    <a:pt x="1557984" y="1517393"/>
                  </a:lnTo>
                  <a:lnTo>
                    <a:pt x="1569749" y="1517393"/>
                  </a:lnTo>
                  <a:lnTo>
                    <a:pt x="1571954" y="1481194"/>
                  </a:lnTo>
                  <a:lnTo>
                    <a:pt x="1574159" y="1481194"/>
                  </a:lnTo>
                  <a:lnTo>
                    <a:pt x="1575631" y="646405"/>
                  </a:lnTo>
                  <a:lnTo>
                    <a:pt x="1577836" y="760912"/>
                  </a:lnTo>
                  <a:lnTo>
                    <a:pt x="1580042" y="849562"/>
                  </a:lnTo>
                  <a:lnTo>
                    <a:pt x="1581512" y="783075"/>
                  </a:lnTo>
                  <a:lnTo>
                    <a:pt x="1589600" y="1538472"/>
                  </a:lnTo>
                  <a:lnTo>
                    <a:pt x="1592540" y="1340831"/>
                  </a:lnTo>
                  <a:lnTo>
                    <a:pt x="1593275" y="731361"/>
                  </a:lnTo>
                  <a:lnTo>
                    <a:pt x="1594747" y="908663"/>
                  </a:lnTo>
                  <a:lnTo>
                    <a:pt x="1595482" y="916050"/>
                  </a:lnTo>
                  <a:lnTo>
                    <a:pt x="1596217" y="908663"/>
                  </a:lnTo>
                  <a:lnTo>
                    <a:pt x="1597687" y="916050"/>
                  </a:lnTo>
                  <a:lnTo>
                    <a:pt x="1598422" y="834786"/>
                  </a:lnTo>
                  <a:lnTo>
                    <a:pt x="1600629" y="919743"/>
                  </a:lnTo>
                  <a:lnTo>
                    <a:pt x="1602834" y="1115513"/>
                  </a:lnTo>
                  <a:lnTo>
                    <a:pt x="1606510" y="1640025"/>
                  </a:lnTo>
                  <a:lnTo>
                    <a:pt x="1609452" y="1640025"/>
                  </a:lnTo>
                  <a:lnTo>
                    <a:pt x="1610922" y="1396237"/>
                  </a:lnTo>
                  <a:lnTo>
                    <a:pt x="1611657" y="749830"/>
                  </a:lnTo>
                  <a:lnTo>
                    <a:pt x="1613127" y="952987"/>
                  </a:lnTo>
                  <a:lnTo>
                    <a:pt x="1616069" y="1049025"/>
                  </a:lnTo>
                  <a:lnTo>
                    <a:pt x="1616804" y="1052718"/>
                  </a:lnTo>
                  <a:lnTo>
                    <a:pt x="1618275" y="1130287"/>
                  </a:lnTo>
                  <a:lnTo>
                    <a:pt x="1620480" y="1640025"/>
                  </a:lnTo>
                  <a:lnTo>
                    <a:pt x="1622685" y="1640025"/>
                  </a:lnTo>
                  <a:lnTo>
                    <a:pt x="1624892" y="1561570"/>
                  </a:lnTo>
                  <a:lnTo>
                    <a:pt x="1627097" y="1561570"/>
                  </a:lnTo>
                  <a:lnTo>
                    <a:pt x="1628568" y="842175"/>
                  </a:lnTo>
                  <a:lnTo>
                    <a:pt x="1630773" y="941906"/>
                  </a:lnTo>
                  <a:lnTo>
                    <a:pt x="1631508" y="919743"/>
                  </a:lnTo>
                  <a:lnTo>
                    <a:pt x="1632980" y="923437"/>
                  </a:lnTo>
                  <a:lnTo>
                    <a:pt x="1633715" y="923437"/>
                  </a:lnTo>
                  <a:lnTo>
                    <a:pt x="1634450" y="908663"/>
                  </a:lnTo>
                  <a:lnTo>
                    <a:pt x="1638127" y="1108126"/>
                  </a:lnTo>
                  <a:lnTo>
                    <a:pt x="1641067" y="1561570"/>
                  </a:lnTo>
                  <a:lnTo>
                    <a:pt x="1644743" y="1561570"/>
                  </a:lnTo>
                  <a:lnTo>
                    <a:pt x="1646948" y="694424"/>
                  </a:lnTo>
                  <a:lnTo>
                    <a:pt x="1648420" y="868031"/>
                  </a:lnTo>
                  <a:lnTo>
                    <a:pt x="1649155" y="834786"/>
                  </a:lnTo>
                  <a:lnTo>
                    <a:pt x="1649890" y="860644"/>
                  </a:lnTo>
                  <a:lnTo>
                    <a:pt x="1650625" y="864337"/>
                  </a:lnTo>
                  <a:lnTo>
                    <a:pt x="1652831" y="930824"/>
                  </a:lnTo>
                  <a:lnTo>
                    <a:pt x="1656506" y="1301579"/>
                  </a:lnTo>
                  <a:lnTo>
                    <a:pt x="1658713" y="1580482"/>
                  </a:lnTo>
                  <a:lnTo>
                    <a:pt x="1662390" y="1580482"/>
                  </a:lnTo>
                  <a:lnTo>
                    <a:pt x="1663860" y="1381463"/>
                  </a:lnTo>
                  <a:lnTo>
                    <a:pt x="1664595" y="875418"/>
                  </a:lnTo>
                  <a:lnTo>
                    <a:pt x="1666065" y="1097044"/>
                  </a:lnTo>
                  <a:lnTo>
                    <a:pt x="1667536" y="1108126"/>
                  </a:lnTo>
                  <a:lnTo>
                    <a:pt x="1669741" y="1093350"/>
                  </a:lnTo>
                  <a:lnTo>
                    <a:pt x="1670476" y="1115513"/>
                  </a:lnTo>
                  <a:lnTo>
                    <a:pt x="1671211" y="1104431"/>
                  </a:lnTo>
                  <a:lnTo>
                    <a:pt x="1673418" y="1580482"/>
                  </a:lnTo>
                  <a:lnTo>
                    <a:pt x="1679299" y="1580482"/>
                  </a:lnTo>
                  <a:lnTo>
                    <a:pt x="1680034" y="1588066"/>
                  </a:lnTo>
                  <a:lnTo>
                    <a:pt x="1680769" y="1580482"/>
                  </a:lnTo>
                  <a:lnTo>
                    <a:pt x="1686653" y="1580482"/>
                  </a:lnTo>
                  <a:lnTo>
                    <a:pt x="1687388" y="1591760"/>
                  </a:lnTo>
                  <a:lnTo>
                    <a:pt x="1688123" y="1580482"/>
                  </a:lnTo>
                  <a:lnTo>
                    <a:pt x="1689593" y="1580482"/>
                  </a:lnTo>
                  <a:lnTo>
                    <a:pt x="1691799" y="1638942"/>
                  </a:lnTo>
                  <a:lnTo>
                    <a:pt x="1693269" y="1638942"/>
                  </a:lnTo>
                  <a:lnTo>
                    <a:pt x="1695476" y="1580482"/>
                  </a:lnTo>
                  <a:lnTo>
                    <a:pt x="1697681" y="1580482"/>
                  </a:lnTo>
                  <a:lnTo>
                    <a:pt x="1698416" y="1525518"/>
                  </a:lnTo>
                  <a:lnTo>
                    <a:pt x="1699151" y="768299"/>
                  </a:lnTo>
                  <a:lnTo>
                    <a:pt x="1700623" y="1026862"/>
                  </a:lnTo>
                  <a:lnTo>
                    <a:pt x="1702828" y="1063799"/>
                  </a:lnTo>
                  <a:lnTo>
                    <a:pt x="1703563" y="1045331"/>
                  </a:lnTo>
                  <a:lnTo>
                    <a:pt x="1704298" y="1063799"/>
                  </a:lnTo>
                  <a:lnTo>
                    <a:pt x="1705033" y="1067494"/>
                  </a:lnTo>
                  <a:lnTo>
                    <a:pt x="1705769" y="1049025"/>
                  </a:lnTo>
                  <a:lnTo>
                    <a:pt x="1707974" y="1141369"/>
                  </a:lnTo>
                  <a:lnTo>
                    <a:pt x="1708709" y="1606535"/>
                  </a:lnTo>
                  <a:lnTo>
                    <a:pt x="1710181" y="1580482"/>
                  </a:lnTo>
                  <a:lnTo>
                    <a:pt x="1715327" y="1580482"/>
                  </a:lnTo>
                  <a:lnTo>
                    <a:pt x="1717532" y="1374074"/>
                  </a:lnTo>
                  <a:lnTo>
                    <a:pt x="1718267" y="746137"/>
                  </a:lnTo>
                  <a:lnTo>
                    <a:pt x="1719739" y="986230"/>
                  </a:lnTo>
                  <a:lnTo>
                    <a:pt x="1720474" y="978843"/>
                  </a:lnTo>
                  <a:lnTo>
                    <a:pt x="1721944" y="1037944"/>
                  </a:lnTo>
                  <a:lnTo>
                    <a:pt x="1722679" y="1034249"/>
                  </a:lnTo>
                  <a:lnTo>
                    <a:pt x="1723414" y="1588066"/>
                  </a:lnTo>
                  <a:lnTo>
                    <a:pt x="1724886" y="1580482"/>
                  </a:lnTo>
                  <a:lnTo>
                    <a:pt x="1728561" y="1580482"/>
                  </a:lnTo>
                  <a:lnTo>
                    <a:pt x="1730767" y="1551523"/>
                  </a:lnTo>
                  <a:lnTo>
                    <a:pt x="1732972" y="1551523"/>
                  </a:lnTo>
                  <a:lnTo>
                    <a:pt x="1733707" y="1525518"/>
                  </a:lnTo>
                  <a:lnTo>
                    <a:pt x="1734444" y="735056"/>
                  </a:lnTo>
                  <a:lnTo>
                    <a:pt x="1735914" y="1019475"/>
                  </a:lnTo>
                  <a:lnTo>
                    <a:pt x="1737384" y="1067494"/>
                  </a:lnTo>
                  <a:lnTo>
                    <a:pt x="1738854" y="1097044"/>
                  </a:lnTo>
                  <a:lnTo>
                    <a:pt x="1739590" y="1093350"/>
                  </a:lnTo>
                  <a:lnTo>
                    <a:pt x="1742530" y="1133981"/>
                  </a:lnTo>
                  <a:lnTo>
                    <a:pt x="1743265" y="1163532"/>
                  </a:lnTo>
                  <a:lnTo>
                    <a:pt x="1744002" y="1569943"/>
                  </a:lnTo>
                  <a:lnTo>
                    <a:pt x="1745472" y="1551523"/>
                  </a:lnTo>
                  <a:lnTo>
                    <a:pt x="1746207" y="1551523"/>
                  </a:lnTo>
                  <a:lnTo>
                    <a:pt x="1746942" y="1640025"/>
                  </a:lnTo>
                  <a:lnTo>
                    <a:pt x="1747677" y="1558713"/>
                  </a:lnTo>
                  <a:lnTo>
                    <a:pt x="1750619" y="1558713"/>
                  </a:lnTo>
                  <a:lnTo>
                    <a:pt x="1752089" y="982537"/>
                  </a:lnTo>
                  <a:lnTo>
                    <a:pt x="1753560" y="1145063"/>
                  </a:lnTo>
                  <a:lnTo>
                    <a:pt x="1755030" y="1141369"/>
                  </a:lnTo>
                  <a:lnTo>
                    <a:pt x="1756500" y="1174611"/>
                  </a:lnTo>
                  <a:lnTo>
                    <a:pt x="1757235" y="1156143"/>
                  </a:lnTo>
                  <a:lnTo>
                    <a:pt x="1757970" y="1178306"/>
                  </a:lnTo>
                  <a:lnTo>
                    <a:pt x="1760912" y="1233712"/>
                  </a:lnTo>
                  <a:lnTo>
                    <a:pt x="1761647" y="1233712"/>
                  </a:lnTo>
                  <a:lnTo>
                    <a:pt x="1764589" y="1640025"/>
                  </a:lnTo>
                  <a:lnTo>
                    <a:pt x="1768265" y="1640025"/>
                  </a:lnTo>
                  <a:lnTo>
                    <a:pt x="1769000" y="1577231"/>
                  </a:lnTo>
                  <a:lnTo>
                    <a:pt x="1769735" y="1640025"/>
                  </a:lnTo>
                  <a:lnTo>
                    <a:pt x="1779293" y="1640025"/>
                  </a:lnTo>
                  <a:lnTo>
                    <a:pt x="1780028" y="1617863"/>
                  </a:lnTo>
                  <a:lnTo>
                    <a:pt x="1780763" y="1640025"/>
                  </a:lnTo>
                  <a:lnTo>
                    <a:pt x="1785910" y="1640025"/>
                  </a:lnTo>
                  <a:lnTo>
                    <a:pt x="1787382" y="1194313"/>
                  </a:lnTo>
                  <a:lnTo>
                    <a:pt x="1788852" y="1342062"/>
                  </a:lnTo>
                  <a:lnTo>
                    <a:pt x="1789587" y="1344526"/>
                  </a:lnTo>
                  <a:lnTo>
                    <a:pt x="1791792" y="1364225"/>
                  </a:lnTo>
                  <a:lnTo>
                    <a:pt x="1792528" y="1349449"/>
                  </a:lnTo>
                  <a:lnTo>
                    <a:pt x="1793263" y="1364225"/>
                  </a:lnTo>
                  <a:lnTo>
                    <a:pt x="1793998" y="1366687"/>
                  </a:lnTo>
                  <a:lnTo>
                    <a:pt x="1796203" y="1383925"/>
                  </a:lnTo>
                  <a:lnTo>
                    <a:pt x="1796938" y="1386387"/>
                  </a:lnTo>
                  <a:lnTo>
                    <a:pt x="1799880" y="1640025"/>
                  </a:lnTo>
                  <a:lnTo>
                    <a:pt x="1803556" y="1640025"/>
                  </a:lnTo>
                  <a:lnTo>
                    <a:pt x="1805026" y="1209087"/>
                  </a:lnTo>
                  <a:lnTo>
                    <a:pt x="1806496" y="1324824"/>
                  </a:lnTo>
                  <a:lnTo>
                    <a:pt x="1807233" y="1329750"/>
                  </a:lnTo>
                  <a:lnTo>
                    <a:pt x="1807968" y="1302663"/>
                  </a:lnTo>
                  <a:lnTo>
                    <a:pt x="1809438" y="1307587"/>
                  </a:lnTo>
                  <a:lnTo>
                    <a:pt x="1812380" y="1344526"/>
                  </a:lnTo>
                  <a:lnTo>
                    <a:pt x="1813115" y="1337137"/>
                  </a:lnTo>
                  <a:lnTo>
                    <a:pt x="1813850" y="1339600"/>
                  </a:lnTo>
                  <a:lnTo>
                    <a:pt x="1814585" y="1354375"/>
                  </a:lnTo>
                  <a:lnTo>
                    <a:pt x="1816791" y="1640025"/>
                  </a:lnTo>
                  <a:lnTo>
                    <a:pt x="1817526" y="1580482"/>
                  </a:lnTo>
                  <a:lnTo>
                    <a:pt x="1834436" y="1580482"/>
                  </a:lnTo>
                  <a:lnTo>
                    <a:pt x="1837378" y="1639729"/>
                  </a:lnTo>
                  <a:lnTo>
                    <a:pt x="1852083" y="1639729"/>
                  </a:lnTo>
                  <a:lnTo>
                    <a:pt x="1854288" y="1580482"/>
                  </a:lnTo>
                  <a:lnTo>
                    <a:pt x="1855023" y="1580482"/>
                  </a:lnTo>
                  <a:lnTo>
                    <a:pt x="1855759" y="1591760"/>
                  </a:lnTo>
                  <a:lnTo>
                    <a:pt x="1856494" y="1580482"/>
                  </a:lnTo>
                  <a:lnTo>
                    <a:pt x="1859434" y="1580482"/>
                  </a:lnTo>
                  <a:lnTo>
                    <a:pt x="1860171" y="1565904"/>
                  </a:lnTo>
                  <a:lnTo>
                    <a:pt x="1860906" y="1580482"/>
                  </a:lnTo>
                  <a:lnTo>
                    <a:pt x="1861641" y="1580482"/>
                  </a:lnTo>
                  <a:lnTo>
                    <a:pt x="1862376" y="816318"/>
                  </a:lnTo>
                  <a:lnTo>
                    <a:pt x="1863111" y="838481"/>
                  </a:lnTo>
                  <a:lnTo>
                    <a:pt x="1865317" y="1606535"/>
                  </a:lnTo>
                  <a:lnTo>
                    <a:pt x="1867522" y="1580482"/>
                  </a:lnTo>
                  <a:lnTo>
                    <a:pt x="1870464" y="1580482"/>
                  </a:lnTo>
                  <a:lnTo>
                    <a:pt x="1871199" y="1588066"/>
                  </a:lnTo>
                  <a:lnTo>
                    <a:pt x="1871934" y="1580482"/>
                  </a:lnTo>
                  <a:lnTo>
                    <a:pt x="1874139" y="1580482"/>
                  </a:lnTo>
                  <a:lnTo>
                    <a:pt x="1874876" y="1510744"/>
                  </a:lnTo>
                  <a:lnTo>
                    <a:pt x="1875611" y="1591760"/>
                  </a:lnTo>
                  <a:lnTo>
                    <a:pt x="1877816" y="1580482"/>
                  </a:lnTo>
                  <a:lnTo>
                    <a:pt x="1879287" y="1580482"/>
                  </a:lnTo>
                  <a:lnTo>
                    <a:pt x="1880022" y="520819"/>
                  </a:lnTo>
                  <a:lnTo>
                    <a:pt x="1880757" y="568838"/>
                  </a:lnTo>
                  <a:lnTo>
                    <a:pt x="1881492" y="1580679"/>
                  </a:lnTo>
                  <a:lnTo>
                    <a:pt x="1882962" y="1580482"/>
                  </a:lnTo>
                  <a:lnTo>
                    <a:pt x="1885904" y="1580482"/>
                  </a:lnTo>
                  <a:lnTo>
                    <a:pt x="1886639" y="1591760"/>
                  </a:lnTo>
                  <a:lnTo>
                    <a:pt x="1887374" y="1580482"/>
                  </a:lnTo>
                  <a:lnTo>
                    <a:pt x="1890315" y="1580482"/>
                  </a:lnTo>
                  <a:lnTo>
                    <a:pt x="1891050" y="1588066"/>
                  </a:lnTo>
                  <a:lnTo>
                    <a:pt x="1891785" y="1580482"/>
                  </a:lnTo>
                  <a:lnTo>
                    <a:pt x="1893255" y="1580482"/>
                  </a:lnTo>
                  <a:lnTo>
                    <a:pt x="1893992" y="1588066"/>
                  </a:lnTo>
                  <a:lnTo>
                    <a:pt x="1894727" y="1580482"/>
                  </a:lnTo>
                  <a:lnTo>
                    <a:pt x="1897667" y="1580482"/>
                  </a:lnTo>
                  <a:lnTo>
                    <a:pt x="1898402" y="1591760"/>
                  </a:lnTo>
                  <a:lnTo>
                    <a:pt x="1899139" y="1580482"/>
                  </a:lnTo>
                  <a:lnTo>
                    <a:pt x="1902079" y="1580482"/>
                  </a:lnTo>
                  <a:lnTo>
                    <a:pt x="1902814" y="1588066"/>
                  </a:lnTo>
                  <a:lnTo>
                    <a:pt x="1903550" y="1580482"/>
                  </a:lnTo>
                  <a:lnTo>
                    <a:pt x="1905755" y="1580482"/>
                  </a:lnTo>
                  <a:lnTo>
                    <a:pt x="1906490" y="1588066"/>
                  </a:lnTo>
                  <a:lnTo>
                    <a:pt x="1907225" y="1580482"/>
                  </a:lnTo>
                  <a:lnTo>
                    <a:pt x="1910902" y="1580482"/>
                  </a:lnTo>
                  <a:lnTo>
                    <a:pt x="1911637" y="1588066"/>
                  </a:lnTo>
                  <a:lnTo>
                    <a:pt x="1912372" y="1580482"/>
                  </a:lnTo>
                  <a:lnTo>
                    <a:pt x="1916049" y="1580482"/>
                  </a:lnTo>
                  <a:lnTo>
                    <a:pt x="1916784" y="1591760"/>
                  </a:lnTo>
                  <a:lnTo>
                    <a:pt x="1917519" y="1580482"/>
                  </a:lnTo>
                  <a:lnTo>
                    <a:pt x="1920460" y="1580482"/>
                  </a:lnTo>
                  <a:lnTo>
                    <a:pt x="1921195" y="1588066"/>
                  </a:lnTo>
                  <a:lnTo>
                    <a:pt x="1921930" y="1580482"/>
                  </a:lnTo>
                  <a:lnTo>
                    <a:pt x="1924137" y="1580482"/>
                  </a:lnTo>
                  <a:lnTo>
                    <a:pt x="1924872" y="1588066"/>
                  </a:lnTo>
                  <a:lnTo>
                    <a:pt x="1925607" y="1580482"/>
                  </a:lnTo>
                  <a:lnTo>
                    <a:pt x="1930018" y="1580482"/>
                  </a:lnTo>
                  <a:lnTo>
                    <a:pt x="1930753" y="1591760"/>
                  </a:lnTo>
                  <a:lnTo>
                    <a:pt x="1931488" y="1580482"/>
                  </a:lnTo>
                  <a:lnTo>
                    <a:pt x="1942518" y="1580482"/>
                  </a:lnTo>
                  <a:lnTo>
                    <a:pt x="1943253" y="1588066"/>
                  </a:lnTo>
                  <a:lnTo>
                    <a:pt x="1943988" y="1580482"/>
                  </a:lnTo>
                  <a:lnTo>
                    <a:pt x="1946193" y="1580482"/>
                  </a:lnTo>
                  <a:lnTo>
                    <a:pt x="1946928" y="1588066"/>
                  </a:lnTo>
                  <a:lnTo>
                    <a:pt x="1947665" y="1580482"/>
                  </a:lnTo>
                  <a:lnTo>
                    <a:pt x="1948400" y="1580482"/>
                  </a:lnTo>
                  <a:lnTo>
                    <a:pt x="1949135" y="1588066"/>
                  </a:lnTo>
                  <a:lnTo>
                    <a:pt x="1949870" y="1580482"/>
                  </a:lnTo>
                  <a:lnTo>
                    <a:pt x="1951340" y="1580482"/>
                  </a:lnTo>
                  <a:lnTo>
                    <a:pt x="1952076" y="1591760"/>
                  </a:lnTo>
                  <a:lnTo>
                    <a:pt x="1952811" y="1580482"/>
                  </a:lnTo>
                  <a:lnTo>
                    <a:pt x="1953546" y="1580482"/>
                  </a:lnTo>
                  <a:lnTo>
                    <a:pt x="1954281" y="1588066"/>
                  </a:lnTo>
                  <a:lnTo>
                    <a:pt x="1955016" y="1580482"/>
                  </a:lnTo>
                  <a:lnTo>
                    <a:pt x="1956486" y="1580482"/>
                  </a:lnTo>
                  <a:lnTo>
                    <a:pt x="1957223" y="1588066"/>
                  </a:lnTo>
                  <a:lnTo>
                    <a:pt x="1957958" y="1580482"/>
                  </a:lnTo>
                  <a:lnTo>
                    <a:pt x="1958693" y="1580482"/>
                  </a:lnTo>
                  <a:lnTo>
                    <a:pt x="1959428" y="1591760"/>
                  </a:lnTo>
                  <a:lnTo>
                    <a:pt x="1960163" y="1580482"/>
                  </a:lnTo>
                  <a:lnTo>
                    <a:pt x="1962370" y="1580482"/>
                  </a:lnTo>
                  <a:lnTo>
                    <a:pt x="1963105" y="1588066"/>
                  </a:lnTo>
                  <a:lnTo>
                    <a:pt x="1963840" y="1580482"/>
                  </a:lnTo>
                  <a:lnTo>
                    <a:pt x="1965310" y="1580482"/>
                  </a:lnTo>
                  <a:lnTo>
                    <a:pt x="1966045" y="1588066"/>
                  </a:lnTo>
                  <a:lnTo>
                    <a:pt x="1966781" y="1580482"/>
                  </a:lnTo>
                  <a:lnTo>
                    <a:pt x="1968251" y="1580482"/>
                  </a:lnTo>
                  <a:lnTo>
                    <a:pt x="1968986" y="1588066"/>
                  </a:lnTo>
                  <a:lnTo>
                    <a:pt x="1969721" y="1580482"/>
                  </a:lnTo>
                  <a:lnTo>
                    <a:pt x="1970456" y="1580482"/>
                  </a:lnTo>
                  <a:lnTo>
                    <a:pt x="1971193" y="1591760"/>
                  </a:lnTo>
                  <a:lnTo>
                    <a:pt x="1971928" y="1580482"/>
                  </a:lnTo>
                  <a:lnTo>
                    <a:pt x="1973398" y="1580482"/>
                  </a:lnTo>
                  <a:lnTo>
                    <a:pt x="1974133" y="1588066"/>
                  </a:lnTo>
                  <a:lnTo>
                    <a:pt x="1974868" y="1580482"/>
                  </a:lnTo>
                  <a:lnTo>
                    <a:pt x="1976340" y="1580482"/>
                  </a:lnTo>
                  <a:lnTo>
                    <a:pt x="1977075" y="1588066"/>
                  </a:lnTo>
                  <a:lnTo>
                    <a:pt x="1977810" y="1580482"/>
                  </a:lnTo>
                  <a:lnTo>
                    <a:pt x="1980750" y="1580482"/>
                  </a:lnTo>
                  <a:lnTo>
                    <a:pt x="1981486" y="1588066"/>
                  </a:lnTo>
                  <a:lnTo>
                    <a:pt x="1982221" y="1580482"/>
                  </a:lnTo>
                  <a:lnTo>
                    <a:pt x="1985161" y="1580482"/>
                  </a:lnTo>
                  <a:lnTo>
                    <a:pt x="1985898" y="1591760"/>
                  </a:lnTo>
                  <a:lnTo>
                    <a:pt x="1986633" y="1580482"/>
                  </a:lnTo>
                  <a:lnTo>
                    <a:pt x="1988103" y="1580482"/>
                  </a:lnTo>
                  <a:lnTo>
                    <a:pt x="1988838" y="1588066"/>
                  </a:lnTo>
                  <a:lnTo>
                    <a:pt x="1989573" y="1580482"/>
                  </a:lnTo>
                  <a:lnTo>
                    <a:pt x="1992514" y="1580482"/>
                  </a:lnTo>
                  <a:lnTo>
                    <a:pt x="1993249" y="1588066"/>
                  </a:lnTo>
                  <a:lnTo>
                    <a:pt x="1995456" y="1639483"/>
                  </a:lnTo>
                  <a:lnTo>
                    <a:pt x="1996926" y="1639483"/>
                  </a:lnTo>
                  <a:lnTo>
                    <a:pt x="1997661" y="1621260"/>
                  </a:lnTo>
                  <a:lnTo>
                    <a:pt x="1998396" y="1639483"/>
                  </a:lnTo>
                  <a:lnTo>
                    <a:pt x="2004278" y="1639483"/>
                  </a:lnTo>
                  <a:lnTo>
                    <a:pt x="2005014" y="1617568"/>
                  </a:lnTo>
                  <a:lnTo>
                    <a:pt x="2005749" y="1639483"/>
                  </a:lnTo>
                  <a:lnTo>
                    <a:pt x="2010896" y="1639483"/>
                  </a:lnTo>
                  <a:lnTo>
                    <a:pt x="2013101" y="1580482"/>
                  </a:lnTo>
                  <a:lnTo>
                    <a:pt x="2021189" y="1580482"/>
                  </a:lnTo>
                  <a:lnTo>
                    <a:pt x="2021924" y="1588066"/>
                  </a:lnTo>
                  <a:lnTo>
                    <a:pt x="2022659" y="1580482"/>
                  </a:lnTo>
                  <a:lnTo>
                    <a:pt x="2037364" y="1580482"/>
                  </a:lnTo>
                  <a:lnTo>
                    <a:pt x="2038099" y="1591760"/>
                  </a:lnTo>
                  <a:lnTo>
                    <a:pt x="2038834" y="1580482"/>
                  </a:lnTo>
                  <a:lnTo>
                    <a:pt x="2061627" y="1580482"/>
                  </a:lnTo>
                  <a:lnTo>
                    <a:pt x="2062362" y="1588066"/>
                  </a:lnTo>
                  <a:lnTo>
                    <a:pt x="2063099" y="1580482"/>
                  </a:lnTo>
                  <a:lnTo>
                    <a:pt x="2086625" y="1580482"/>
                  </a:lnTo>
                  <a:lnTo>
                    <a:pt x="2087362" y="1588066"/>
                  </a:lnTo>
                  <a:lnTo>
                    <a:pt x="2088097" y="1580482"/>
                  </a:lnTo>
                  <a:lnTo>
                    <a:pt x="2119711" y="1580482"/>
                  </a:lnTo>
                  <a:lnTo>
                    <a:pt x="2120446" y="1591760"/>
                  </a:lnTo>
                  <a:lnTo>
                    <a:pt x="2121183" y="1580482"/>
                  </a:lnTo>
                  <a:lnTo>
                    <a:pt x="2134416" y="1580482"/>
                  </a:lnTo>
                  <a:lnTo>
                    <a:pt x="2136623" y="1640025"/>
                  </a:lnTo>
                  <a:lnTo>
                    <a:pt x="2137358" y="1640025"/>
                  </a:lnTo>
                  <a:lnTo>
                    <a:pt x="2139563" y="1573537"/>
                  </a:lnTo>
                  <a:lnTo>
                    <a:pt x="2141769" y="1640025"/>
                  </a:lnTo>
                  <a:lnTo>
                    <a:pt x="2152063" y="1640025"/>
                  </a:lnTo>
                  <a:lnTo>
                    <a:pt x="2154268" y="1561570"/>
                  </a:lnTo>
                  <a:lnTo>
                    <a:pt x="2156474" y="1561570"/>
                  </a:lnTo>
                  <a:lnTo>
                    <a:pt x="2157944" y="827399"/>
                  </a:lnTo>
                  <a:lnTo>
                    <a:pt x="2160151" y="960374"/>
                  </a:lnTo>
                  <a:lnTo>
                    <a:pt x="2160886" y="967762"/>
                  </a:lnTo>
                  <a:lnTo>
                    <a:pt x="2161621" y="1008393"/>
                  </a:lnTo>
                  <a:lnTo>
                    <a:pt x="2162356" y="989925"/>
                  </a:lnTo>
                  <a:lnTo>
                    <a:pt x="2164561" y="934519"/>
                  </a:lnTo>
                  <a:lnTo>
                    <a:pt x="2167502" y="1085962"/>
                  </a:lnTo>
                  <a:lnTo>
                    <a:pt x="2169709" y="1561570"/>
                  </a:lnTo>
                  <a:lnTo>
                    <a:pt x="2171914" y="1499318"/>
                  </a:lnTo>
                  <a:lnTo>
                    <a:pt x="2174119" y="1499318"/>
                  </a:lnTo>
                  <a:lnTo>
                    <a:pt x="2175591" y="838481"/>
                  </a:lnTo>
                  <a:lnTo>
                    <a:pt x="2178531" y="893887"/>
                  </a:lnTo>
                  <a:lnTo>
                    <a:pt x="2180002" y="997312"/>
                  </a:lnTo>
                  <a:lnTo>
                    <a:pt x="2180737" y="923437"/>
                  </a:lnTo>
                  <a:lnTo>
                    <a:pt x="2182207" y="949293"/>
                  </a:lnTo>
                  <a:lnTo>
                    <a:pt x="2182942" y="956682"/>
                  </a:lnTo>
                  <a:lnTo>
                    <a:pt x="2190296" y="1580482"/>
                  </a:lnTo>
                  <a:lnTo>
                    <a:pt x="2191766" y="1580482"/>
                  </a:lnTo>
                  <a:lnTo>
                    <a:pt x="2192501" y="1569844"/>
                  </a:lnTo>
                  <a:lnTo>
                    <a:pt x="2193236" y="1580482"/>
                  </a:lnTo>
                  <a:lnTo>
                    <a:pt x="2205000" y="1580482"/>
                  </a:lnTo>
                  <a:lnTo>
                    <a:pt x="2207205" y="1638942"/>
                  </a:lnTo>
                  <a:lnTo>
                    <a:pt x="2222645" y="1638942"/>
                  </a:lnTo>
                  <a:lnTo>
                    <a:pt x="2224852" y="1580482"/>
                  </a:lnTo>
                  <a:lnTo>
                    <a:pt x="2226322" y="1580482"/>
                  </a:lnTo>
                  <a:lnTo>
                    <a:pt x="2227057" y="1588066"/>
                  </a:lnTo>
                  <a:lnTo>
                    <a:pt x="2227793" y="1536600"/>
                  </a:lnTo>
                  <a:lnTo>
                    <a:pt x="2228528" y="816318"/>
                  </a:lnTo>
                  <a:lnTo>
                    <a:pt x="2229998" y="1045331"/>
                  </a:lnTo>
                  <a:lnTo>
                    <a:pt x="2232203" y="1097044"/>
                  </a:lnTo>
                  <a:lnTo>
                    <a:pt x="2232940" y="1071187"/>
                  </a:lnTo>
                  <a:lnTo>
                    <a:pt x="2233675" y="1089655"/>
                  </a:lnTo>
                  <a:lnTo>
                    <a:pt x="2235880" y="1108126"/>
                  </a:lnTo>
                  <a:lnTo>
                    <a:pt x="2237352" y="1137674"/>
                  </a:lnTo>
                  <a:lnTo>
                    <a:pt x="2238087" y="1606535"/>
                  </a:lnTo>
                  <a:lnTo>
                    <a:pt x="2239557" y="1580482"/>
                  </a:lnTo>
                  <a:lnTo>
                    <a:pt x="2244703" y="1580482"/>
                  </a:lnTo>
                  <a:lnTo>
                    <a:pt x="2245438" y="1551376"/>
                  </a:lnTo>
                  <a:lnTo>
                    <a:pt x="2246173" y="1580482"/>
                  </a:lnTo>
                  <a:lnTo>
                    <a:pt x="2246910" y="1580482"/>
                  </a:lnTo>
                  <a:lnTo>
                    <a:pt x="2249850" y="1520888"/>
                  </a:lnTo>
                  <a:lnTo>
                    <a:pt x="2251320" y="1520888"/>
                  </a:lnTo>
                  <a:lnTo>
                    <a:pt x="2253527" y="1580482"/>
                  </a:lnTo>
                  <a:lnTo>
                    <a:pt x="2257938" y="1580482"/>
                  </a:lnTo>
                  <a:lnTo>
                    <a:pt x="2260143" y="1551523"/>
                  </a:lnTo>
                  <a:lnTo>
                    <a:pt x="2262350" y="1551523"/>
                  </a:lnTo>
                  <a:lnTo>
                    <a:pt x="2263085" y="1536600"/>
                  </a:lnTo>
                  <a:lnTo>
                    <a:pt x="2263820" y="834786"/>
                  </a:lnTo>
                  <a:lnTo>
                    <a:pt x="2265290" y="1001006"/>
                  </a:lnTo>
                  <a:lnTo>
                    <a:pt x="2266025" y="1056412"/>
                  </a:lnTo>
                  <a:lnTo>
                    <a:pt x="2267496" y="1041638"/>
                  </a:lnTo>
                  <a:lnTo>
                    <a:pt x="2268966" y="1026862"/>
                  </a:lnTo>
                  <a:lnTo>
                    <a:pt x="2271173" y="1078575"/>
                  </a:lnTo>
                  <a:lnTo>
                    <a:pt x="2271908" y="1082268"/>
                  </a:lnTo>
                  <a:lnTo>
                    <a:pt x="2272643" y="1111818"/>
                  </a:lnTo>
                  <a:lnTo>
                    <a:pt x="2273378" y="1592104"/>
                  </a:lnTo>
                  <a:lnTo>
                    <a:pt x="2274848" y="1551523"/>
                  </a:lnTo>
                  <a:lnTo>
                    <a:pt x="2275583" y="1551523"/>
                  </a:lnTo>
                  <a:lnTo>
                    <a:pt x="2277790" y="1558713"/>
                  </a:lnTo>
                  <a:lnTo>
                    <a:pt x="2279995" y="1558713"/>
                  </a:lnTo>
                  <a:lnTo>
                    <a:pt x="2280731" y="1555068"/>
                  </a:lnTo>
                  <a:lnTo>
                    <a:pt x="2281466" y="1451643"/>
                  </a:lnTo>
                  <a:lnTo>
                    <a:pt x="2282201" y="1026862"/>
                  </a:lnTo>
                  <a:lnTo>
                    <a:pt x="2283671" y="1204162"/>
                  </a:lnTo>
                  <a:lnTo>
                    <a:pt x="2284406" y="1207856"/>
                  </a:lnTo>
                  <a:lnTo>
                    <a:pt x="2286613" y="1259569"/>
                  </a:lnTo>
                  <a:lnTo>
                    <a:pt x="2288083" y="1226325"/>
                  </a:lnTo>
                  <a:lnTo>
                    <a:pt x="2288818" y="1259569"/>
                  </a:lnTo>
                  <a:lnTo>
                    <a:pt x="2289553" y="1595700"/>
                  </a:lnTo>
                  <a:lnTo>
                    <a:pt x="2291024" y="1558713"/>
                  </a:lnTo>
                  <a:lnTo>
                    <a:pt x="2293229" y="1558713"/>
                  </a:lnTo>
                  <a:lnTo>
                    <a:pt x="2295436" y="1640025"/>
                  </a:lnTo>
                  <a:lnTo>
                    <a:pt x="2297641" y="1640025"/>
                  </a:lnTo>
                  <a:lnTo>
                    <a:pt x="2299111" y="779380"/>
                  </a:lnTo>
                  <a:lnTo>
                    <a:pt x="2300583" y="952987"/>
                  </a:lnTo>
                  <a:lnTo>
                    <a:pt x="2304994" y="1074881"/>
                  </a:lnTo>
                  <a:lnTo>
                    <a:pt x="2305729" y="1074881"/>
                  </a:lnTo>
                  <a:lnTo>
                    <a:pt x="2308669" y="1122900"/>
                  </a:lnTo>
                  <a:lnTo>
                    <a:pt x="2311611" y="1640025"/>
                  </a:lnTo>
                  <a:lnTo>
                    <a:pt x="2315287" y="1640025"/>
                  </a:lnTo>
                  <a:lnTo>
                    <a:pt x="2316757" y="1275575"/>
                  </a:lnTo>
                  <a:lnTo>
                    <a:pt x="2318227" y="1364225"/>
                  </a:lnTo>
                  <a:lnTo>
                    <a:pt x="2318962" y="1376538"/>
                  </a:lnTo>
                  <a:lnTo>
                    <a:pt x="2321904" y="1322363"/>
                  </a:lnTo>
                  <a:lnTo>
                    <a:pt x="2322639" y="1339600"/>
                  </a:lnTo>
                  <a:lnTo>
                    <a:pt x="2324109" y="1334675"/>
                  </a:lnTo>
                  <a:lnTo>
                    <a:pt x="2326316" y="1346988"/>
                  </a:lnTo>
                  <a:lnTo>
                    <a:pt x="2329257" y="1640025"/>
                  </a:lnTo>
                  <a:lnTo>
                    <a:pt x="2332932" y="1640025"/>
                  </a:lnTo>
                  <a:lnTo>
                    <a:pt x="2334404" y="1504588"/>
                  </a:lnTo>
                  <a:lnTo>
                    <a:pt x="2335139" y="1211550"/>
                  </a:lnTo>
                  <a:lnTo>
                    <a:pt x="2336609" y="1312512"/>
                  </a:lnTo>
                  <a:lnTo>
                    <a:pt x="2337344" y="1329750"/>
                  </a:lnTo>
                  <a:lnTo>
                    <a:pt x="2338079" y="1314975"/>
                  </a:lnTo>
                  <a:lnTo>
                    <a:pt x="2338816" y="1314975"/>
                  </a:lnTo>
                  <a:lnTo>
                    <a:pt x="2341756" y="1351913"/>
                  </a:lnTo>
                  <a:lnTo>
                    <a:pt x="2343962" y="1640025"/>
                  </a:lnTo>
                  <a:lnTo>
                    <a:pt x="2443219" y="1638942"/>
                  </a:lnTo>
                  <a:lnTo>
                    <a:pt x="2446161" y="1580482"/>
                  </a:lnTo>
                  <a:lnTo>
                    <a:pt x="2478511" y="1580482"/>
                  </a:lnTo>
                  <a:lnTo>
                    <a:pt x="2479247" y="1591760"/>
                  </a:lnTo>
                  <a:lnTo>
                    <a:pt x="2479982" y="1580482"/>
                  </a:lnTo>
                  <a:lnTo>
                    <a:pt x="2543948" y="1580482"/>
                  </a:lnTo>
                  <a:lnTo>
                    <a:pt x="2544683" y="1588066"/>
                  </a:lnTo>
                  <a:lnTo>
                    <a:pt x="2545418" y="1580482"/>
                  </a:lnTo>
                  <a:lnTo>
                    <a:pt x="2562330" y="1580482"/>
                  </a:lnTo>
                  <a:lnTo>
                    <a:pt x="2563800" y="1388850"/>
                  </a:lnTo>
                  <a:lnTo>
                    <a:pt x="2564535" y="1470112"/>
                  </a:lnTo>
                  <a:lnTo>
                    <a:pt x="2565270" y="1470112"/>
                  </a:lnTo>
                  <a:lnTo>
                    <a:pt x="2568211" y="1536600"/>
                  </a:lnTo>
                  <a:lnTo>
                    <a:pt x="2568946" y="1532907"/>
                  </a:lnTo>
                  <a:lnTo>
                    <a:pt x="2569681" y="1514438"/>
                  </a:lnTo>
                  <a:lnTo>
                    <a:pt x="2570416" y="1532907"/>
                  </a:lnTo>
                  <a:lnTo>
                    <a:pt x="2571153" y="1536600"/>
                  </a:lnTo>
                  <a:lnTo>
                    <a:pt x="2573358" y="1580482"/>
                  </a:lnTo>
                  <a:lnTo>
                    <a:pt x="2579975" y="1580482"/>
                  </a:lnTo>
                  <a:lnTo>
                    <a:pt x="2581446" y="402618"/>
                  </a:lnTo>
                  <a:lnTo>
                    <a:pt x="2583651" y="579918"/>
                  </a:lnTo>
                  <a:lnTo>
                    <a:pt x="2587328" y="687037"/>
                  </a:lnTo>
                  <a:lnTo>
                    <a:pt x="2590268" y="1580482"/>
                  </a:lnTo>
                  <a:lnTo>
                    <a:pt x="2606444" y="1580482"/>
                  </a:lnTo>
                  <a:lnTo>
                    <a:pt x="2607179" y="1547436"/>
                  </a:lnTo>
                  <a:lnTo>
                    <a:pt x="2607914" y="439555"/>
                  </a:lnTo>
                  <a:lnTo>
                    <a:pt x="2608649" y="554062"/>
                  </a:lnTo>
                  <a:lnTo>
                    <a:pt x="2611591" y="1580482"/>
                  </a:lnTo>
                  <a:lnTo>
                    <a:pt x="2615268" y="1580482"/>
                  </a:lnTo>
                  <a:lnTo>
                    <a:pt x="2616738" y="546675"/>
                  </a:lnTo>
                  <a:lnTo>
                    <a:pt x="2618943" y="738750"/>
                  </a:lnTo>
                  <a:lnTo>
                    <a:pt x="2621884" y="849562"/>
                  </a:lnTo>
                  <a:lnTo>
                    <a:pt x="2622619" y="845868"/>
                  </a:lnTo>
                  <a:lnTo>
                    <a:pt x="2623354" y="838481"/>
                  </a:lnTo>
                  <a:lnTo>
                    <a:pt x="2625561" y="934519"/>
                  </a:lnTo>
                  <a:lnTo>
                    <a:pt x="2626296" y="916050"/>
                  </a:lnTo>
                  <a:lnTo>
                    <a:pt x="2629237" y="1580482"/>
                  </a:lnTo>
                  <a:lnTo>
                    <a:pt x="2632912" y="1580482"/>
                  </a:lnTo>
                  <a:lnTo>
                    <a:pt x="2634384" y="672263"/>
                  </a:lnTo>
                  <a:lnTo>
                    <a:pt x="2635854" y="868031"/>
                  </a:lnTo>
                  <a:lnTo>
                    <a:pt x="2641736" y="1067494"/>
                  </a:lnTo>
                  <a:lnTo>
                    <a:pt x="2642471" y="1588066"/>
                  </a:lnTo>
                  <a:lnTo>
                    <a:pt x="2643942" y="1580482"/>
                  </a:lnTo>
                  <a:lnTo>
                    <a:pt x="2662322" y="1580482"/>
                  </a:lnTo>
                  <a:lnTo>
                    <a:pt x="2663059" y="1588066"/>
                  </a:lnTo>
                  <a:lnTo>
                    <a:pt x="2663794" y="1580482"/>
                  </a:lnTo>
                  <a:lnTo>
                    <a:pt x="2668205" y="1580482"/>
                  </a:lnTo>
                  <a:lnTo>
                    <a:pt x="2668940" y="1540294"/>
                  </a:lnTo>
                  <a:lnTo>
                    <a:pt x="2669675" y="1580482"/>
                  </a:lnTo>
                  <a:lnTo>
                    <a:pt x="2681439" y="1580482"/>
                  </a:lnTo>
                  <a:lnTo>
                    <a:pt x="2683645" y="1640025"/>
                  </a:lnTo>
                  <a:lnTo>
                    <a:pt x="2685850" y="1640025"/>
                  </a:lnTo>
                  <a:lnTo>
                    <a:pt x="2687322" y="631631"/>
                  </a:lnTo>
                  <a:lnTo>
                    <a:pt x="2688792" y="812625"/>
                  </a:lnTo>
                  <a:lnTo>
                    <a:pt x="2690997" y="930824"/>
                  </a:lnTo>
                  <a:lnTo>
                    <a:pt x="2691732" y="912356"/>
                  </a:lnTo>
                  <a:lnTo>
                    <a:pt x="2693203" y="919743"/>
                  </a:lnTo>
                  <a:lnTo>
                    <a:pt x="2696880" y="1089655"/>
                  </a:lnTo>
                  <a:lnTo>
                    <a:pt x="2699085" y="1640025"/>
                  </a:lnTo>
                  <a:lnTo>
                    <a:pt x="2699820" y="1578611"/>
                  </a:lnTo>
                  <a:lnTo>
                    <a:pt x="2702027" y="1561570"/>
                  </a:lnTo>
                  <a:lnTo>
                    <a:pt x="2703497" y="1561570"/>
                  </a:lnTo>
                  <a:lnTo>
                    <a:pt x="2704967" y="820012"/>
                  </a:lnTo>
                  <a:lnTo>
                    <a:pt x="2707173" y="949293"/>
                  </a:lnTo>
                  <a:lnTo>
                    <a:pt x="2707908" y="960374"/>
                  </a:lnTo>
                  <a:lnTo>
                    <a:pt x="2708643" y="956682"/>
                  </a:lnTo>
                  <a:lnTo>
                    <a:pt x="2709378" y="952987"/>
                  </a:lnTo>
                  <a:lnTo>
                    <a:pt x="2710848" y="923437"/>
                  </a:lnTo>
                  <a:lnTo>
                    <a:pt x="2711585" y="927131"/>
                  </a:lnTo>
                  <a:lnTo>
                    <a:pt x="2713790" y="1056412"/>
                  </a:lnTo>
                  <a:lnTo>
                    <a:pt x="2714525" y="1045331"/>
                  </a:lnTo>
                  <a:lnTo>
                    <a:pt x="2716731" y="1561570"/>
                  </a:lnTo>
                  <a:lnTo>
                    <a:pt x="2717466" y="1516506"/>
                  </a:lnTo>
                  <a:lnTo>
                    <a:pt x="2720406" y="1516506"/>
                  </a:lnTo>
                  <a:lnTo>
                    <a:pt x="2721143" y="1556104"/>
                  </a:lnTo>
                  <a:lnTo>
                    <a:pt x="2722613" y="871725"/>
                  </a:lnTo>
                  <a:lnTo>
                    <a:pt x="2724818" y="1008393"/>
                  </a:lnTo>
                  <a:lnTo>
                    <a:pt x="2725553" y="964069"/>
                  </a:lnTo>
                  <a:lnTo>
                    <a:pt x="2726290" y="986230"/>
                  </a:lnTo>
                  <a:lnTo>
                    <a:pt x="2727025" y="989925"/>
                  </a:lnTo>
                  <a:lnTo>
                    <a:pt x="2728495" y="964069"/>
                  </a:lnTo>
                  <a:lnTo>
                    <a:pt x="2732171" y="1060107"/>
                  </a:lnTo>
                  <a:lnTo>
                    <a:pt x="2735111" y="1580482"/>
                  </a:lnTo>
                  <a:lnTo>
                    <a:pt x="2735848" y="1591760"/>
                  </a:lnTo>
                  <a:lnTo>
                    <a:pt x="2736583" y="1580482"/>
                  </a:lnTo>
                  <a:lnTo>
                    <a:pt x="2738788" y="1580482"/>
                  </a:lnTo>
                  <a:lnTo>
                    <a:pt x="2740260" y="709200"/>
                  </a:lnTo>
                  <a:lnTo>
                    <a:pt x="2741730" y="890194"/>
                  </a:lnTo>
                  <a:lnTo>
                    <a:pt x="2744670" y="997312"/>
                  </a:lnTo>
                  <a:lnTo>
                    <a:pt x="2745406" y="989925"/>
                  </a:lnTo>
                  <a:lnTo>
                    <a:pt x="2748346" y="1089655"/>
                  </a:lnTo>
                  <a:lnTo>
                    <a:pt x="2749081" y="1097044"/>
                  </a:lnTo>
                  <a:lnTo>
                    <a:pt x="2749816" y="1122900"/>
                  </a:lnTo>
                  <a:lnTo>
                    <a:pt x="2752758" y="1638942"/>
                  </a:lnTo>
                  <a:lnTo>
                    <a:pt x="2769669" y="1638942"/>
                  </a:lnTo>
                  <a:lnTo>
                    <a:pt x="2771874" y="1580482"/>
                  </a:lnTo>
                  <a:lnTo>
                    <a:pt x="2774079" y="1580482"/>
                  </a:lnTo>
                  <a:lnTo>
                    <a:pt x="2775551" y="1532660"/>
                  </a:lnTo>
                  <a:lnTo>
                    <a:pt x="2776286" y="1385156"/>
                  </a:lnTo>
                  <a:lnTo>
                    <a:pt x="2777021" y="1440562"/>
                  </a:lnTo>
                  <a:lnTo>
                    <a:pt x="2779227" y="1466419"/>
                  </a:lnTo>
                  <a:lnTo>
                    <a:pt x="2780697" y="1466419"/>
                  </a:lnTo>
                  <a:lnTo>
                    <a:pt x="2781432" y="1470112"/>
                  </a:lnTo>
                  <a:lnTo>
                    <a:pt x="2782167" y="1466419"/>
                  </a:lnTo>
                  <a:lnTo>
                    <a:pt x="2782902" y="1466419"/>
                  </a:lnTo>
                  <a:lnTo>
                    <a:pt x="2783637" y="1591760"/>
                  </a:lnTo>
                  <a:lnTo>
                    <a:pt x="2785109" y="1580482"/>
                  </a:lnTo>
                  <a:lnTo>
                    <a:pt x="2790256" y="1580482"/>
                  </a:lnTo>
                  <a:lnTo>
                    <a:pt x="2790991" y="1588066"/>
                  </a:lnTo>
                  <a:lnTo>
                    <a:pt x="2791726" y="1580482"/>
                  </a:lnTo>
                  <a:lnTo>
                    <a:pt x="2792461" y="1518131"/>
                  </a:lnTo>
                  <a:lnTo>
                    <a:pt x="2793196" y="687037"/>
                  </a:lnTo>
                  <a:lnTo>
                    <a:pt x="2794667" y="823706"/>
                  </a:lnTo>
                  <a:lnTo>
                    <a:pt x="2799079" y="1019475"/>
                  </a:lnTo>
                  <a:lnTo>
                    <a:pt x="2799814" y="1012088"/>
                  </a:lnTo>
                  <a:lnTo>
                    <a:pt x="2802019" y="1082268"/>
                  </a:lnTo>
                  <a:lnTo>
                    <a:pt x="2802754" y="1606535"/>
                  </a:lnTo>
                  <a:lnTo>
                    <a:pt x="2804225" y="1580482"/>
                  </a:lnTo>
                  <a:lnTo>
                    <a:pt x="2804960" y="1580482"/>
                  </a:lnTo>
                  <a:lnTo>
                    <a:pt x="2806430" y="1551523"/>
                  </a:lnTo>
                  <a:lnTo>
                    <a:pt x="2807165" y="1573636"/>
                  </a:lnTo>
                  <a:lnTo>
                    <a:pt x="2807900" y="1551523"/>
                  </a:lnTo>
                  <a:lnTo>
                    <a:pt x="2809372" y="1551523"/>
                  </a:lnTo>
                  <a:lnTo>
                    <a:pt x="2810107" y="1529213"/>
                  </a:lnTo>
                  <a:lnTo>
                    <a:pt x="2810842" y="805238"/>
                  </a:lnTo>
                  <a:lnTo>
                    <a:pt x="2812312" y="1023169"/>
                  </a:lnTo>
                  <a:lnTo>
                    <a:pt x="2813049" y="1045331"/>
                  </a:lnTo>
                  <a:lnTo>
                    <a:pt x="2813784" y="1001006"/>
                  </a:lnTo>
                  <a:lnTo>
                    <a:pt x="2814519" y="1030556"/>
                  </a:lnTo>
                  <a:lnTo>
                    <a:pt x="2816724" y="1074881"/>
                  </a:lnTo>
                  <a:lnTo>
                    <a:pt x="2817459" y="1082268"/>
                  </a:lnTo>
                  <a:lnTo>
                    <a:pt x="2818195" y="1030556"/>
                  </a:lnTo>
                  <a:lnTo>
                    <a:pt x="2818930" y="1052718"/>
                  </a:lnTo>
                  <a:lnTo>
                    <a:pt x="2819665" y="1108126"/>
                  </a:lnTo>
                  <a:lnTo>
                    <a:pt x="2820400" y="1573636"/>
                  </a:lnTo>
                  <a:lnTo>
                    <a:pt x="2821870" y="1551523"/>
                  </a:lnTo>
                  <a:lnTo>
                    <a:pt x="2822607" y="1551523"/>
                  </a:lnTo>
                  <a:lnTo>
                    <a:pt x="2824812" y="1639041"/>
                  </a:lnTo>
                  <a:lnTo>
                    <a:pt x="2827017" y="1639041"/>
                  </a:lnTo>
                  <a:lnTo>
                    <a:pt x="2827754" y="1588313"/>
                  </a:lnTo>
                  <a:lnTo>
                    <a:pt x="2828489" y="1639041"/>
                  </a:lnTo>
                  <a:lnTo>
                    <a:pt x="2840987" y="1640025"/>
                  </a:lnTo>
                  <a:lnTo>
                    <a:pt x="2841722" y="1621556"/>
                  </a:lnTo>
                  <a:lnTo>
                    <a:pt x="2842458" y="1640025"/>
                  </a:lnTo>
                  <a:lnTo>
                    <a:pt x="2844663" y="1640025"/>
                  </a:lnTo>
                  <a:lnTo>
                    <a:pt x="2846133" y="823706"/>
                  </a:lnTo>
                  <a:lnTo>
                    <a:pt x="2847605" y="1082268"/>
                  </a:lnTo>
                  <a:lnTo>
                    <a:pt x="2848340" y="1082268"/>
                  </a:lnTo>
                  <a:lnTo>
                    <a:pt x="2849075" y="1089655"/>
                  </a:lnTo>
                  <a:lnTo>
                    <a:pt x="2849810" y="1063799"/>
                  </a:lnTo>
                  <a:lnTo>
                    <a:pt x="2850545" y="1108126"/>
                  </a:lnTo>
                  <a:lnTo>
                    <a:pt x="2851280" y="1085962"/>
                  </a:lnTo>
                  <a:lnTo>
                    <a:pt x="2852017" y="1071187"/>
                  </a:lnTo>
                  <a:lnTo>
                    <a:pt x="2854957" y="1148756"/>
                  </a:lnTo>
                  <a:lnTo>
                    <a:pt x="2855692" y="1152450"/>
                  </a:lnTo>
                  <a:lnTo>
                    <a:pt x="2858633" y="1640025"/>
                  </a:lnTo>
                  <a:lnTo>
                    <a:pt x="2862310" y="1640025"/>
                  </a:lnTo>
                  <a:lnTo>
                    <a:pt x="2863780" y="1179537"/>
                  </a:lnTo>
                  <a:lnTo>
                    <a:pt x="2865250" y="1317437"/>
                  </a:lnTo>
                  <a:lnTo>
                    <a:pt x="2866721" y="1287887"/>
                  </a:lnTo>
                  <a:lnTo>
                    <a:pt x="2867456" y="1307587"/>
                  </a:lnTo>
                  <a:lnTo>
                    <a:pt x="2870396" y="1278038"/>
                  </a:lnTo>
                  <a:lnTo>
                    <a:pt x="2874073" y="1477499"/>
                  </a:lnTo>
                  <a:lnTo>
                    <a:pt x="2876280" y="1640025"/>
                  </a:lnTo>
                  <a:lnTo>
                    <a:pt x="2877015" y="1625250"/>
                  </a:lnTo>
                  <a:lnTo>
                    <a:pt x="2877750" y="1640025"/>
                  </a:lnTo>
                  <a:lnTo>
                    <a:pt x="2879955" y="1640025"/>
                  </a:lnTo>
                  <a:lnTo>
                    <a:pt x="2880691" y="1595700"/>
                  </a:lnTo>
                  <a:lnTo>
                    <a:pt x="2881426" y="1640025"/>
                  </a:lnTo>
                  <a:lnTo>
                    <a:pt x="2893190" y="1640025"/>
                  </a:lnTo>
                  <a:lnTo>
                    <a:pt x="2895396" y="1580482"/>
                  </a:lnTo>
                  <a:lnTo>
                    <a:pt x="2897601" y="1580482"/>
                  </a:lnTo>
                  <a:lnTo>
                    <a:pt x="2898336" y="1543987"/>
                  </a:lnTo>
                  <a:lnTo>
                    <a:pt x="2899071" y="1580482"/>
                  </a:lnTo>
                  <a:lnTo>
                    <a:pt x="2913776" y="1580482"/>
                  </a:lnTo>
                  <a:lnTo>
                    <a:pt x="2914513" y="1588066"/>
                  </a:lnTo>
                  <a:lnTo>
                    <a:pt x="2915248" y="1580482"/>
                  </a:lnTo>
                  <a:lnTo>
                    <a:pt x="2915983" y="1562456"/>
                  </a:lnTo>
                  <a:lnTo>
                    <a:pt x="2916718" y="1580482"/>
                  </a:lnTo>
                  <a:lnTo>
                    <a:pt x="2932892" y="1580482"/>
                  </a:lnTo>
                  <a:lnTo>
                    <a:pt x="2933627" y="1510744"/>
                  </a:lnTo>
                  <a:lnTo>
                    <a:pt x="2934364" y="590999"/>
                  </a:lnTo>
                  <a:lnTo>
                    <a:pt x="2935834" y="794156"/>
                  </a:lnTo>
                  <a:lnTo>
                    <a:pt x="2938776" y="941906"/>
                  </a:lnTo>
                  <a:lnTo>
                    <a:pt x="2942451" y="1049025"/>
                  </a:lnTo>
                  <a:lnTo>
                    <a:pt x="2944657" y="1491290"/>
                  </a:lnTo>
                  <a:lnTo>
                    <a:pt x="2946862" y="1580482"/>
                  </a:lnTo>
                  <a:lnTo>
                    <a:pt x="2950539" y="1580482"/>
                  </a:lnTo>
                  <a:lnTo>
                    <a:pt x="2951274" y="1521825"/>
                  </a:lnTo>
                  <a:lnTo>
                    <a:pt x="2952744" y="1580482"/>
                  </a:lnTo>
                  <a:lnTo>
                    <a:pt x="2953481" y="0"/>
                  </a:lnTo>
                  <a:lnTo>
                    <a:pt x="2955686" y="1100737"/>
                  </a:lnTo>
                  <a:lnTo>
                    <a:pt x="2957156" y="1085962"/>
                  </a:lnTo>
                  <a:lnTo>
                    <a:pt x="2960832" y="1148756"/>
                  </a:lnTo>
                  <a:lnTo>
                    <a:pt x="2963039" y="1580482"/>
                  </a:lnTo>
                  <a:lnTo>
                    <a:pt x="2968185" y="1580482"/>
                  </a:lnTo>
                  <a:lnTo>
                    <a:pt x="2968920" y="1540294"/>
                  </a:lnTo>
                  <a:lnTo>
                    <a:pt x="2969655" y="853255"/>
                  </a:lnTo>
                  <a:lnTo>
                    <a:pt x="2971125" y="1078575"/>
                  </a:lnTo>
                  <a:lnTo>
                    <a:pt x="2974067" y="1170919"/>
                  </a:lnTo>
                  <a:lnTo>
                    <a:pt x="2974802" y="1145063"/>
                  </a:lnTo>
                  <a:lnTo>
                    <a:pt x="2975537" y="1170919"/>
                  </a:lnTo>
                  <a:lnTo>
                    <a:pt x="2978479" y="1226325"/>
                  </a:lnTo>
                  <a:lnTo>
                    <a:pt x="2979214" y="1588066"/>
                  </a:lnTo>
                  <a:lnTo>
                    <a:pt x="2980684" y="1580482"/>
                  </a:lnTo>
                  <a:lnTo>
                    <a:pt x="2985830" y="1580482"/>
                  </a:lnTo>
                  <a:lnTo>
                    <a:pt x="2986565" y="1555068"/>
                  </a:lnTo>
                  <a:lnTo>
                    <a:pt x="2987302" y="934519"/>
                  </a:lnTo>
                  <a:lnTo>
                    <a:pt x="2988772" y="1148756"/>
                  </a:lnTo>
                  <a:lnTo>
                    <a:pt x="2990242" y="1193082"/>
                  </a:lnTo>
                  <a:lnTo>
                    <a:pt x="2990977" y="1174611"/>
                  </a:lnTo>
                  <a:lnTo>
                    <a:pt x="2991712" y="1170919"/>
                  </a:lnTo>
                  <a:lnTo>
                    <a:pt x="2993918" y="1196775"/>
                  </a:lnTo>
                  <a:lnTo>
                    <a:pt x="2994653" y="1182000"/>
                  </a:lnTo>
                  <a:lnTo>
                    <a:pt x="2995388" y="1222630"/>
                  </a:lnTo>
                  <a:lnTo>
                    <a:pt x="2996123" y="1204162"/>
                  </a:lnTo>
                  <a:lnTo>
                    <a:pt x="2996860" y="1606535"/>
                  </a:lnTo>
                  <a:lnTo>
                    <a:pt x="2998330" y="1580482"/>
                  </a:lnTo>
                  <a:lnTo>
                    <a:pt x="3003477" y="1580482"/>
                  </a:lnTo>
                  <a:lnTo>
                    <a:pt x="3004212" y="1558763"/>
                  </a:lnTo>
                  <a:lnTo>
                    <a:pt x="3004947" y="919743"/>
                  </a:lnTo>
                  <a:lnTo>
                    <a:pt x="3006418" y="1122900"/>
                  </a:lnTo>
                  <a:lnTo>
                    <a:pt x="3007888" y="1163532"/>
                  </a:lnTo>
                  <a:lnTo>
                    <a:pt x="3008623" y="1152450"/>
                  </a:lnTo>
                  <a:lnTo>
                    <a:pt x="3011565" y="1115513"/>
                  </a:lnTo>
                  <a:lnTo>
                    <a:pt x="3013770" y="1170919"/>
                  </a:lnTo>
                  <a:lnTo>
                    <a:pt x="3015976" y="1580482"/>
                  </a:lnTo>
                  <a:lnTo>
                    <a:pt x="3021123" y="1580482"/>
                  </a:lnTo>
                  <a:lnTo>
                    <a:pt x="3023328" y="1403624"/>
                  </a:lnTo>
                  <a:lnTo>
                    <a:pt x="3024063" y="1462725"/>
                  </a:lnTo>
                  <a:lnTo>
                    <a:pt x="3026270" y="1488581"/>
                  </a:lnTo>
                  <a:lnTo>
                    <a:pt x="3027005" y="1488581"/>
                  </a:lnTo>
                  <a:lnTo>
                    <a:pt x="3027740" y="1492275"/>
                  </a:lnTo>
                  <a:lnTo>
                    <a:pt x="3028475" y="1488581"/>
                  </a:lnTo>
                  <a:lnTo>
                    <a:pt x="3029210" y="1606535"/>
                  </a:lnTo>
                  <a:lnTo>
                    <a:pt x="3030681" y="1580482"/>
                  </a:lnTo>
                  <a:lnTo>
                    <a:pt x="3038768" y="1580482"/>
                  </a:lnTo>
                  <a:lnTo>
                    <a:pt x="3039503" y="1562456"/>
                  </a:lnTo>
                  <a:lnTo>
                    <a:pt x="3040240" y="1580482"/>
                  </a:lnTo>
                  <a:lnTo>
                    <a:pt x="3052003" y="1580482"/>
                  </a:lnTo>
                  <a:lnTo>
                    <a:pt x="3052738" y="1588066"/>
                  </a:lnTo>
                  <a:lnTo>
                    <a:pt x="3053473" y="1580482"/>
                  </a:lnTo>
                  <a:lnTo>
                    <a:pt x="3056414" y="1580482"/>
                  </a:lnTo>
                  <a:lnTo>
                    <a:pt x="3057149" y="1525518"/>
                  </a:lnTo>
                  <a:lnTo>
                    <a:pt x="3057884" y="768299"/>
                  </a:lnTo>
                  <a:lnTo>
                    <a:pt x="3059354" y="997312"/>
                  </a:lnTo>
                  <a:lnTo>
                    <a:pt x="3062296" y="1111818"/>
                  </a:lnTo>
                  <a:lnTo>
                    <a:pt x="3063031" y="1111818"/>
                  </a:lnTo>
                  <a:lnTo>
                    <a:pt x="3064503" y="1141369"/>
                  </a:lnTo>
                  <a:lnTo>
                    <a:pt x="3065238" y="1119205"/>
                  </a:lnTo>
                  <a:lnTo>
                    <a:pt x="3066708" y="1170919"/>
                  </a:lnTo>
                  <a:lnTo>
                    <a:pt x="3067443" y="1588066"/>
                  </a:lnTo>
                  <a:lnTo>
                    <a:pt x="3068913" y="1580482"/>
                  </a:lnTo>
                  <a:lnTo>
                    <a:pt x="3074061" y="1580482"/>
                  </a:lnTo>
                  <a:lnTo>
                    <a:pt x="3074796" y="1543987"/>
                  </a:lnTo>
                  <a:lnTo>
                    <a:pt x="3075531" y="842175"/>
                  </a:lnTo>
                  <a:lnTo>
                    <a:pt x="3077001" y="1104431"/>
                  </a:lnTo>
                  <a:lnTo>
                    <a:pt x="3077736" y="1204162"/>
                  </a:lnTo>
                  <a:lnTo>
                    <a:pt x="3079207" y="1200469"/>
                  </a:lnTo>
                  <a:lnTo>
                    <a:pt x="3079942" y="1226325"/>
                  </a:lnTo>
                  <a:lnTo>
                    <a:pt x="3080677" y="1174611"/>
                  </a:lnTo>
                  <a:lnTo>
                    <a:pt x="3082147" y="1178306"/>
                  </a:lnTo>
                  <a:lnTo>
                    <a:pt x="3082882" y="1170919"/>
                  </a:lnTo>
                  <a:lnTo>
                    <a:pt x="3083617" y="1174611"/>
                  </a:lnTo>
                  <a:lnTo>
                    <a:pt x="3084354" y="1204162"/>
                  </a:lnTo>
                  <a:lnTo>
                    <a:pt x="3085089" y="1606535"/>
                  </a:lnTo>
                  <a:lnTo>
                    <a:pt x="3086559" y="1580482"/>
                  </a:lnTo>
                  <a:lnTo>
                    <a:pt x="3091706" y="1580482"/>
                  </a:lnTo>
                  <a:lnTo>
                    <a:pt x="3092441" y="1547681"/>
                  </a:lnTo>
                  <a:lnTo>
                    <a:pt x="3093176" y="882805"/>
                  </a:lnTo>
                  <a:lnTo>
                    <a:pt x="3094647" y="1133981"/>
                  </a:lnTo>
                  <a:lnTo>
                    <a:pt x="3095382" y="1141369"/>
                  </a:lnTo>
                  <a:lnTo>
                    <a:pt x="3098324" y="1193082"/>
                  </a:lnTo>
                  <a:lnTo>
                    <a:pt x="3100529" y="1196775"/>
                  </a:lnTo>
                  <a:lnTo>
                    <a:pt x="3101999" y="1226325"/>
                  </a:lnTo>
                  <a:lnTo>
                    <a:pt x="3102734" y="1584373"/>
                  </a:lnTo>
                  <a:lnTo>
                    <a:pt x="3104206" y="1580482"/>
                  </a:lnTo>
                  <a:lnTo>
                    <a:pt x="3109352" y="1580482"/>
                  </a:lnTo>
                  <a:lnTo>
                    <a:pt x="3110087" y="1558763"/>
                  </a:lnTo>
                  <a:lnTo>
                    <a:pt x="3110822" y="989925"/>
                  </a:lnTo>
                  <a:lnTo>
                    <a:pt x="3112292" y="1170919"/>
                  </a:lnTo>
                  <a:lnTo>
                    <a:pt x="3113029" y="1156143"/>
                  </a:lnTo>
                  <a:lnTo>
                    <a:pt x="3113764" y="1170919"/>
                  </a:lnTo>
                  <a:lnTo>
                    <a:pt x="3114499" y="1193082"/>
                  </a:lnTo>
                  <a:lnTo>
                    <a:pt x="3115234" y="1145063"/>
                  </a:lnTo>
                  <a:lnTo>
                    <a:pt x="3115969" y="1163532"/>
                  </a:lnTo>
                  <a:lnTo>
                    <a:pt x="3116704" y="1167224"/>
                  </a:lnTo>
                  <a:lnTo>
                    <a:pt x="3117439" y="1145063"/>
                  </a:lnTo>
                  <a:lnTo>
                    <a:pt x="3118175" y="1193082"/>
                  </a:lnTo>
                  <a:lnTo>
                    <a:pt x="3119645" y="1178306"/>
                  </a:lnTo>
                  <a:lnTo>
                    <a:pt x="3120380" y="1606535"/>
                  </a:lnTo>
                  <a:lnTo>
                    <a:pt x="3121850" y="1580482"/>
                  </a:lnTo>
                  <a:lnTo>
                    <a:pt x="3126997" y="1580482"/>
                  </a:lnTo>
                  <a:lnTo>
                    <a:pt x="3127734" y="1543987"/>
                  </a:lnTo>
                  <a:lnTo>
                    <a:pt x="3128469" y="912356"/>
                  </a:lnTo>
                  <a:lnTo>
                    <a:pt x="3129939" y="1111818"/>
                  </a:lnTo>
                  <a:lnTo>
                    <a:pt x="3132880" y="1148756"/>
                  </a:lnTo>
                  <a:lnTo>
                    <a:pt x="3133615" y="1137674"/>
                  </a:lnTo>
                  <a:lnTo>
                    <a:pt x="3134350" y="1152450"/>
                  </a:lnTo>
                  <a:lnTo>
                    <a:pt x="3135085" y="1141369"/>
                  </a:lnTo>
                  <a:lnTo>
                    <a:pt x="3135820" y="1137674"/>
                  </a:lnTo>
                  <a:lnTo>
                    <a:pt x="3137292" y="1170919"/>
                  </a:lnTo>
                  <a:lnTo>
                    <a:pt x="3139497" y="1580482"/>
                  </a:lnTo>
                  <a:lnTo>
                    <a:pt x="3144643" y="1580482"/>
                  </a:lnTo>
                  <a:lnTo>
                    <a:pt x="3146850" y="1381463"/>
                  </a:lnTo>
                  <a:lnTo>
                    <a:pt x="3147585" y="1462725"/>
                  </a:lnTo>
                  <a:lnTo>
                    <a:pt x="3148320" y="1462725"/>
                  </a:lnTo>
                  <a:lnTo>
                    <a:pt x="3149055" y="1466419"/>
                  </a:lnTo>
                  <a:lnTo>
                    <a:pt x="3149790" y="1462725"/>
                  </a:lnTo>
                  <a:lnTo>
                    <a:pt x="3151260" y="1462725"/>
                  </a:lnTo>
                  <a:lnTo>
                    <a:pt x="3151997" y="1459031"/>
                  </a:lnTo>
                  <a:lnTo>
                    <a:pt x="3154202" y="1580482"/>
                  </a:lnTo>
                  <a:lnTo>
                    <a:pt x="3158613" y="1580482"/>
                  </a:lnTo>
                  <a:lnTo>
                    <a:pt x="3159348" y="1588066"/>
                  </a:lnTo>
                  <a:lnTo>
                    <a:pt x="3160083" y="1580482"/>
                  </a:lnTo>
                  <a:lnTo>
                    <a:pt x="3162290" y="1580482"/>
                  </a:lnTo>
                  <a:lnTo>
                    <a:pt x="3163025" y="1543987"/>
                  </a:lnTo>
                  <a:lnTo>
                    <a:pt x="3163760" y="1580482"/>
                  </a:lnTo>
                  <a:lnTo>
                    <a:pt x="3179935" y="1580482"/>
                  </a:lnTo>
                  <a:lnTo>
                    <a:pt x="3180671" y="1499662"/>
                  </a:lnTo>
                  <a:lnTo>
                    <a:pt x="3182141" y="642712"/>
                  </a:lnTo>
                  <a:lnTo>
                    <a:pt x="3182876" y="757219"/>
                  </a:lnTo>
                  <a:lnTo>
                    <a:pt x="3185818" y="960374"/>
                  </a:lnTo>
                  <a:lnTo>
                    <a:pt x="3188758" y="1030556"/>
                  </a:lnTo>
                  <a:lnTo>
                    <a:pt x="3189493" y="1030556"/>
                  </a:lnTo>
                  <a:lnTo>
                    <a:pt x="3190230" y="1041638"/>
                  </a:lnTo>
                  <a:lnTo>
                    <a:pt x="3190965" y="1606535"/>
                  </a:lnTo>
                  <a:lnTo>
                    <a:pt x="3192435" y="1580482"/>
                  </a:lnTo>
                  <a:lnTo>
                    <a:pt x="3197581" y="1580482"/>
                  </a:lnTo>
                  <a:lnTo>
                    <a:pt x="3198316" y="1532907"/>
                  </a:lnTo>
                  <a:lnTo>
                    <a:pt x="3199051" y="731361"/>
                  </a:lnTo>
                  <a:lnTo>
                    <a:pt x="3200523" y="952987"/>
                  </a:lnTo>
                  <a:lnTo>
                    <a:pt x="3201258" y="1041638"/>
                  </a:lnTo>
                  <a:lnTo>
                    <a:pt x="3202728" y="1030556"/>
                  </a:lnTo>
                  <a:lnTo>
                    <a:pt x="3203463" y="1030556"/>
                  </a:lnTo>
                  <a:lnTo>
                    <a:pt x="3205669" y="1063799"/>
                  </a:lnTo>
                  <a:lnTo>
                    <a:pt x="3206404" y="1056412"/>
                  </a:lnTo>
                  <a:lnTo>
                    <a:pt x="3207874" y="1085962"/>
                  </a:lnTo>
                  <a:lnTo>
                    <a:pt x="3208609" y="1606535"/>
                  </a:lnTo>
                  <a:lnTo>
                    <a:pt x="3210081" y="1580482"/>
                  </a:lnTo>
                  <a:lnTo>
                    <a:pt x="3210816" y="1580482"/>
                  </a:lnTo>
                  <a:lnTo>
                    <a:pt x="3213021" y="1640025"/>
                  </a:lnTo>
                  <a:lnTo>
                    <a:pt x="3214493" y="1640025"/>
                  </a:lnTo>
                  <a:lnTo>
                    <a:pt x="3215228" y="1621556"/>
                  </a:lnTo>
                  <a:lnTo>
                    <a:pt x="3216698" y="805238"/>
                  </a:lnTo>
                  <a:lnTo>
                    <a:pt x="3218168" y="1060107"/>
                  </a:lnTo>
                  <a:lnTo>
                    <a:pt x="3219639" y="997312"/>
                  </a:lnTo>
                  <a:lnTo>
                    <a:pt x="3220374" y="1052718"/>
                  </a:lnTo>
                  <a:lnTo>
                    <a:pt x="3221844" y="1030556"/>
                  </a:lnTo>
                  <a:lnTo>
                    <a:pt x="3222579" y="1034249"/>
                  </a:lnTo>
                  <a:lnTo>
                    <a:pt x="3226256" y="1148756"/>
                  </a:lnTo>
                  <a:lnTo>
                    <a:pt x="3228461" y="1640025"/>
                  </a:lnTo>
                  <a:lnTo>
                    <a:pt x="3229198" y="1561570"/>
                  </a:lnTo>
                  <a:lnTo>
                    <a:pt x="3229933" y="1582304"/>
                  </a:lnTo>
                  <a:lnTo>
                    <a:pt x="3230668" y="1561570"/>
                  </a:lnTo>
                  <a:lnTo>
                    <a:pt x="3232873" y="1561570"/>
                  </a:lnTo>
                  <a:lnTo>
                    <a:pt x="3234344" y="731361"/>
                  </a:lnTo>
                  <a:lnTo>
                    <a:pt x="3236549" y="912356"/>
                  </a:lnTo>
                  <a:lnTo>
                    <a:pt x="3238756" y="1004699"/>
                  </a:lnTo>
                  <a:lnTo>
                    <a:pt x="3239491" y="916050"/>
                  </a:lnTo>
                  <a:lnTo>
                    <a:pt x="3240961" y="952987"/>
                  </a:lnTo>
                  <a:lnTo>
                    <a:pt x="3241696" y="967762"/>
                  </a:lnTo>
                  <a:lnTo>
                    <a:pt x="3244637" y="1323742"/>
                  </a:lnTo>
                  <a:lnTo>
                    <a:pt x="3246842" y="1593041"/>
                  </a:lnTo>
                  <a:lnTo>
                    <a:pt x="3250519" y="1594371"/>
                  </a:lnTo>
                  <a:lnTo>
                    <a:pt x="3251989" y="1411012"/>
                  </a:lnTo>
                  <a:lnTo>
                    <a:pt x="3252724" y="820012"/>
                  </a:lnTo>
                  <a:lnTo>
                    <a:pt x="3254196" y="1012088"/>
                  </a:lnTo>
                  <a:lnTo>
                    <a:pt x="3254931" y="1015780"/>
                  </a:lnTo>
                  <a:lnTo>
                    <a:pt x="3255666" y="1045331"/>
                  </a:lnTo>
                  <a:lnTo>
                    <a:pt x="3256401" y="1019475"/>
                  </a:lnTo>
                  <a:lnTo>
                    <a:pt x="3257136" y="1019475"/>
                  </a:lnTo>
                  <a:lnTo>
                    <a:pt x="3259342" y="1108126"/>
                  </a:lnTo>
                  <a:lnTo>
                    <a:pt x="3261547" y="1594371"/>
                  </a:lnTo>
                  <a:lnTo>
                    <a:pt x="3263754" y="1593041"/>
                  </a:lnTo>
                  <a:lnTo>
                    <a:pt x="3265959" y="1580482"/>
                  </a:lnTo>
                  <a:lnTo>
                    <a:pt x="3268165" y="1580482"/>
                  </a:lnTo>
                  <a:lnTo>
                    <a:pt x="3269635" y="912356"/>
                  </a:lnTo>
                  <a:lnTo>
                    <a:pt x="3271105" y="1141369"/>
                  </a:lnTo>
                  <a:lnTo>
                    <a:pt x="3273312" y="1174611"/>
                  </a:lnTo>
                  <a:lnTo>
                    <a:pt x="3274782" y="1167224"/>
                  </a:lnTo>
                  <a:lnTo>
                    <a:pt x="3275517" y="1141369"/>
                  </a:lnTo>
                  <a:lnTo>
                    <a:pt x="3276252" y="1148756"/>
                  </a:lnTo>
                  <a:lnTo>
                    <a:pt x="3278459" y="1178306"/>
                  </a:lnTo>
                  <a:lnTo>
                    <a:pt x="3279194" y="1182000"/>
                  </a:lnTo>
                  <a:lnTo>
                    <a:pt x="3282135" y="1638942"/>
                  </a:lnTo>
                  <a:lnTo>
                    <a:pt x="3299045" y="1638942"/>
                  </a:lnTo>
                  <a:lnTo>
                    <a:pt x="3301250" y="1580482"/>
                  </a:lnTo>
                  <a:lnTo>
                    <a:pt x="3303457" y="1580482"/>
                  </a:lnTo>
                  <a:lnTo>
                    <a:pt x="3304192" y="1558763"/>
                  </a:lnTo>
                  <a:lnTo>
                    <a:pt x="3304927" y="1580482"/>
                  </a:lnTo>
                  <a:lnTo>
                    <a:pt x="3313750" y="1580482"/>
                  </a:lnTo>
                  <a:lnTo>
                    <a:pt x="3314485" y="1591760"/>
                  </a:lnTo>
                  <a:lnTo>
                    <a:pt x="3315220" y="1580482"/>
                  </a:lnTo>
                  <a:lnTo>
                    <a:pt x="3321103" y="1580482"/>
                  </a:lnTo>
                  <a:lnTo>
                    <a:pt x="3321838" y="1521825"/>
                  </a:lnTo>
                  <a:lnTo>
                    <a:pt x="3322573" y="760912"/>
                  </a:lnTo>
                  <a:lnTo>
                    <a:pt x="3324043" y="1012088"/>
                  </a:lnTo>
                  <a:lnTo>
                    <a:pt x="3325513" y="1001006"/>
                  </a:lnTo>
                  <a:lnTo>
                    <a:pt x="3328455" y="1111818"/>
                  </a:lnTo>
                  <a:lnTo>
                    <a:pt x="3329190" y="1111818"/>
                  </a:lnTo>
                  <a:lnTo>
                    <a:pt x="3329925" y="1108126"/>
                  </a:lnTo>
                  <a:lnTo>
                    <a:pt x="3331396" y="1148756"/>
                  </a:lnTo>
                  <a:lnTo>
                    <a:pt x="3332131" y="1606535"/>
                  </a:lnTo>
                  <a:lnTo>
                    <a:pt x="3333601" y="1580482"/>
                  </a:lnTo>
                  <a:lnTo>
                    <a:pt x="3334336" y="1580482"/>
                  </a:lnTo>
                  <a:lnTo>
                    <a:pt x="3336543" y="1551523"/>
                  </a:lnTo>
                  <a:lnTo>
                    <a:pt x="3338748" y="1551523"/>
                  </a:lnTo>
                  <a:lnTo>
                    <a:pt x="3339483" y="1529213"/>
                  </a:lnTo>
                  <a:lnTo>
                    <a:pt x="3340220" y="834786"/>
                  </a:lnTo>
                  <a:lnTo>
                    <a:pt x="3341690" y="1012088"/>
                  </a:lnTo>
                  <a:lnTo>
                    <a:pt x="3344630" y="1063799"/>
                  </a:lnTo>
                  <a:lnTo>
                    <a:pt x="3346836" y="1015780"/>
                  </a:lnTo>
                  <a:lnTo>
                    <a:pt x="3348306" y="1093350"/>
                  </a:lnTo>
                  <a:lnTo>
                    <a:pt x="3349778" y="1089655"/>
                  </a:lnTo>
                  <a:lnTo>
                    <a:pt x="3352718" y="1558713"/>
                  </a:lnTo>
                  <a:lnTo>
                    <a:pt x="3353453" y="1558713"/>
                  </a:lnTo>
                  <a:lnTo>
                    <a:pt x="3354188" y="1577231"/>
                  </a:lnTo>
                  <a:lnTo>
                    <a:pt x="3354924" y="1558713"/>
                  </a:lnTo>
                  <a:lnTo>
                    <a:pt x="3356394" y="1558713"/>
                  </a:lnTo>
                  <a:lnTo>
                    <a:pt x="3357864" y="771993"/>
                  </a:lnTo>
                  <a:lnTo>
                    <a:pt x="3359334" y="1012088"/>
                  </a:lnTo>
                  <a:lnTo>
                    <a:pt x="3362276" y="1097044"/>
                  </a:lnTo>
                  <a:lnTo>
                    <a:pt x="3363011" y="1108126"/>
                  </a:lnTo>
                  <a:lnTo>
                    <a:pt x="3363746" y="1067494"/>
                  </a:lnTo>
                  <a:lnTo>
                    <a:pt x="3364483" y="1078575"/>
                  </a:lnTo>
                  <a:lnTo>
                    <a:pt x="3366688" y="1167224"/>
                  </a:lnTo>
                  <a:lnTo>
                    <a:pt x="3367423" y="1141369"/>
                  </a:lnTo>
                  <a:lnTo>
                    <a:pt x="3370364" y="1640025"/>
                  </a:lnTo>
                  <a:lnTo>
                    <a:pt x="3374041" y="1640025"/>
                  </a:lnTo>
                  <a:lnTo>
                    <a:pt x="3375511" y="908663"/>
                  </a:lnTo>
                  <a:lnTo>
                    <a:pt x="3376981" y="1122900"/>
                  </a:lnTo>
                  <a:lnTo>
                    <a:pt x="3377716" y="1137674"/>
                  </a:lnTo>
                  <a:lnTo>
                    <a:pt x="3378451" y="1119205"/>
                  </a:lnTo>
                  <a:lnTo>
                    <a:pt x="3379188" y="1067494"/>
                  </a:lnTo>
                  <a:lnTo>
                    <a:pt x="3379923" y="1111818"/>
                  </a:lnTo>
                  <a:lnTo>
                    <a:pt x="3382128" y="1108126"/>
                  </a:lnTo>
                  <a:lnTo>
                    <a:pt x="3385069" y="1189387"/>
                  </a:lnTo>
                  <a:lnTo>
                    <a:pt x="3388009" y="1640025"/>
                  </a:lnTo>
                  <a:lnTo>
                    <a:pt x="3391686" y="1640025"/>
                  </a:lnTo>
                  <a:lnTo>
                    <a:pt x="3393156" y="1499662"/>
                  </a:lnTo>
                  <a:lnTo>
                    <a:pt x="3393892" y="1120438"/>
                  </a:lnTo>
                  <a:lnTo>
                    <a:pt x="3394627" y="1260800"/>
                  </a:lnTo>
                  <a:lnTo>
                    <a:pt x="3397567" y="1349449"/>
                  </a:lnTo>
                  <a:lnTo>
                    <a:pt x="3398304" y="1351913"/>
                  </a:lnTo>
                  <a:lnTo>
                    <a:pt x="3399039" y="1337137"/>
                  </a:lnTo>
                  <a:lnTo>
                    <a:pt x="3399774" y="1354375"/>
                  </a:lnTo>
                  <a:lnTo>
                    <a:pt x="3400509" y="1356838"/>
                  </a:lnTo>
                  <a:lnTo>
                    <a:pt x="3402714" y="1640025"/>
                  </a:lnTo>
                  <a:lnTo>
                    <a:pt x="3407126" y="1640025"/>
                  </a:lnTo>
                  <a:lnTo>
                    <a:pt x="3407862" y="1625250"/>
                  </a:lnTo>
                  <a:lnTo>
                    <a:pt x="3408597" y="1640025"/>
                  </a:lnTo>
                  <a:lnTo>
                    <a:pt x="3409332" y="1640025"/>
                  </a:lnTo>
                  <a:lnTo>
                    <a:pt x="3410802" y="1031787"/>
                  </a:lnTo>
                  <a:lnTo>
                    <a:pt x="3412272" y="1172150"/>
                  </a:lnTo>
                  <a:lnTo>
                    <a:pt x="3415214" y="1218938"/>
                  </a:lnTo>
                  <a:lnTo>
                    <a:pt x="3420360" y="1297738"/>
                  </a:lnTo>
                  <a:lnTo>
                    <a:pt x="3422567" y="1640025"/>
                  </a:lnTo>
                  <a:lnTo>
                    <a:pt x="3423302" y="1585308"/>
                  </a:lnTo>
                  <a:lnTo>
                    <a:pt x="3426977" y="1585308"/>
                  </a:lnTo>
                  <a:lnTo>
                    <a:pt x="3427714" y="1510744"/>
                  </a:lnTo>
                  <a:lnTo>
                    <a:pt x="3428449" y="635325"/>
                  </a:lnTo>
                  <a:lnTo>
                    <a:pt x="3429919" y="949293"/>
                  </a:lnTo>
                  <a:lnTo>
                    <a:pt x="3433595" y="1137674"/>
                  </a:lnTo>
                  <a:lnTo>
                    <a:pt x="3436535" y="1200469"/>
                  </a:lnTo>
                  <a:lnTo>
                    <a:pt x="3437272" y="1182000"/>
                  </a:lnTo>
                  <a:lnTo>
                    <a:pt x="3438007" y="1608948"/>
                  </a:lnTo>
                  <a:lnTo>
                    <a:pt x="3439477" y="1585308"/>
                  </a:lnTo>
                  <a:lnTo>
                    <a:pt x="3440212" y="1585308"/>
                  </a:lnTo>
                  <a:lnTo>
                    <a:pt x="3442419" y="1580482"/>
                  </a:lnTo>
                  <a:lnTo>
                    <a:pt x="3444624" y="1580482"/>
                  </a:lnTo>
                  <a:lnTo>
                    <a:pt x="3445359" y="1547681"/>
                  </a:lnTo>
                  <a:lnTo>
                    <a:pt x="3446094" y="916050"/>
                  </a:lnTo>
                  <a:lnTo>
                    <a:pt x="3447565" y="1141369"/>
                  </a:lnTo>
                  <a:lnTo>
                    <a:pt x="3449770" y="1170919"/>
                  </a:lnTo>
                  <a:lnTo>
                    <a:pt x="3450505" y="1174611"/>
                  </a:lnTo>
                  <a:lnTo>
                    <a:pt x="3451240" y="1167224"/>
                  </a:lnTo>
                  <a:lnTo>
                    <a:pt x="3451977" y="1170919"/>
                  </a:lnTo>
                  <a:lnTo>
                    <a:pt x="3452712" y="1174611"/>
                  </a:lnTo>
                  <a:lnTo>
                    <a:pt x="3454917" y="1207856"/>
                  </a:lnTo>
                  <a:lnTo>
                    <a:pt x="3455652" y="1602842"/>
                  </a:lnTo>
                  <a:lnTo>
                    <a:pt x="3457123" y="1580482"/>
                  </a:lnTo>
                  <a:lnTo>
                    <a:pt x="3462270" y="1580482"/>
                  </a:lnTo>
                  <a:lnTo>
                    <a:pt x="3463005" y="1555068"/>
                  </a:lnTo>
                  <a:lnTo>
                    <a:pt x="3463740" y="923437"/>
                  </a:lnTo>
                  <a:lnTo>
                    <a:pt x="3465210" y="1115513"/>
                  </a:lnTo>
                  <a:lnTo>
                    <a:pt x="3467417" y="1152450"/>
                  </a:lnTo>
                  <a:lnTo>
                    <a:pt x="3470357" y="1137674"/>
                  </a:lnTo>
                  <a:lnTo>
                    <a:pt x="3472563" y="1178306"/>
                  </a:lnTo>
                  <a:lnTo>
                    <a:pt x="3473298" y="1588066"/>
                  </a:lnTo>
                  <a:lnTo>
                    <a:pt x="3474768" y="1580482"/>
                  </a:lnTo>
                  <a:lnTo>
                    <a:pt x="3479915" y="1580482"/>
                  </a:lnTo>
                  <a:lnTo>
                    <a:pt x="3480651" y="1547681"/>
                  </a:lnTo>
                  <a:lnTo>
                    <a:pt x="3481386" y="886500"/>
                  </a:lnTo>
                  <a:lnTo>
                    <a:pt x="3482856" y="1089655"/>
                  </a:lnTo>
                  <a:lnTo>
                    <a:pt x="3484326" y="1141369"/>
                  </a:lnTo>
                  <a:lnTo>
                    <a:pt x="3485061" y="1137674"/>
                  </a:lnTo>
                  <a:lnTo>
                    <a:pt x="3487268" y="1104431"/>
                  </a:lnTo>
                  <a:lnTo>
                    <a:pt x="3488738" y="1196775"/>
                  </a:lnTo>
                  <a:lnTo>
                    <a:pt x="3489473" y="1170919"/>
                  </a:lnTo>
                  <a:lnTo>
                    <a:pt x="3490210" y="1178306"/>
                  </a:lnTo>
                  <a:lnTo>
                    <a:pt x="3490945" y="1606535"/>
                  </a:lnTo>
                  <a:lnTo>
                    <a:pt x="3492415" y="1580482"/>
                  </a:lnTo>
                  <a:lnTo>
                    <a:pt x="3493885" y="1580482"/>
                  </a:lnTo>
                  <a:lnTo>
                    <a:pt x="3494620" y="1591760"/>
                  </a:lnTo>
                  <a:lnTo>
                    <a:pt x="3495356" y="1580482"/>
                  </a:lnTo>
                  <a:lnTo>
                    <a:pt x="3497561" y="1580482"/>
                  </a:lnTo>
                  <a:lnTo>
                    <a:pt x="3498296" y="1547681"/>
                  </a:lnTo>
                  <a:lnTo>
                    <a:pt x="3499031" y="864337"/>
                  </a:lnTo>
                  <a:lnTo>
                    <a:pt x="3500503" y="1108126"/>
                  </a:lnTo>
                  <a:lnTo>
                    <a:pt x="3501973" y="1156143"/>
                  </a:lnTo>
                  <a:lnTo>
                    <a:pt x="3502708" y="1137674"/>
                  </a:lnTo>
                  <a:lnTo>
                    <a:pt x="3504178" y="1108126"/>
                  </a:lnTo>
                  <a:lnTo>
                    <a:pt x="3504914" y="1130287"/>
                  </a:lnTo>
                  <a:lnTo>
                    <a:pt x="3505649" y="1148756"/>
                  </a:lnTo>
                  <a:lnTo>
                    <a:pt x="3506384" y="1115513"/>
                  </a:lnTo>
                  <a:lnTo>
                    <a:pt x="3507119" y="1159837"/>
                  </a:lnTo>
                  <a:lnTo>
                    <a:pt x="3507854" y="1145063"/>
                  </a:lnTo>
                  <a:lnTo>
                    <a:pt x="3508589" y="1606535"/>
                  </a:lnTo>
                  <a:lnTo>
                    <a:pt x="3510061" y="1580482"/>
                  </a:lnTo>
                  <a:lnTo>
                    <a:pt x="3513736" y="1580482"/>
                  </a:lnTo>
                  <a:lnTo>
                    <a:pt x="3514473" y="1591760"/>
                  </a:lnTo>
                  <a:lnTo>
                    <a:pt x="3515208" y="1580482"/>
                  </a:lnTo>
                  <a:lnTo>
                    <a:pt x="3517413" y="1403624"/>
                  </a:lnTo>
                  <a:lnTo>
                    <a:pt x="3518148" y="820012"/>
                  </a:lnTo>
                  <a:lnTo>
                    <a:pt x="3519619" y="1045331"/>
                  </a:lnTo>
                  <a:lnTo>
                    <a:pt x="3522559" y="1115513"/>
                  </a:lnTo>
                  <a:lnTo>
                    <a:pt x="3523294" y="1606535"/>
                  </a:lnTo>
                  <a:lnTo>
                    <a:pt x="3524766" y="1580482"/>
                  </a:lnTo>
                  <a:lnTo>
                    <a:pt x="3526971" y="1580482"/>
                  </a:lnTo>
                  <a:lnTo>
                    <a:pt x="3527706" y="1588066"/>
                  </a:lnTo>
                  <a:lnTo>
                    <a:pt x="3528441" y="1580482"/>
                  </a:lnTo>
                  <a:lnTo>
                    <a:pt x="3532853" y="1580482"/>
                  </a:lnTo>
                  <a:lnTo>
                    <a:pt x="3533589" y="1558763"/>
                  </a:lnTo>
                  <a:lnTo>
                    <a:pt x="3534324" y="1580482"/>
                  </a:lnTo>
                  <a:lnTo>
                    <a:pt x="3550499" y="1580482"/>
                  </a:lnTo>
                  <a:lnTo>
                    <a:pt x="3551234" y="1510744"/>
                  </a:lnTo>
                  <a:lnTo>
                    <a:pt x="3551969" y="694424"/>
                  </a:lnTo>
                  <a:lnTo>
                    <a:pt x="3553441" y="856949"/>
                  </a:lnTo>
                  <a:lnTo>
                    <a:pt x="3556381" y="986230"/>
                  </a:lnTo>
                  <a:lnTo>
                    <a:pt x="3557116" y="1001006"/>
                  </a:lnTo>
                  <a:lnTo>
                    <a:pt x="3557852" y="975150"/>
                  </a:lnTo>
                  <a:lnTo>
                    <a:pt x="3558587" y="982537"/>
                  </a:lnTo>
                  <a:lnTo>
                    <a:pt x="3560792" y="1063799"/>
                  </a:lnTo>
                  <a:lnTo>
                    <a:pt x="3562999" y="1580482"/>
                  </a:lnTo>
                  <a:lnTo>
                    <a:pt x="3563734" y="1580482"/>
                  </a:lnTo>
                  <a:lnTo>
                    <a:pt x="3565204" y="1541477"/>
                  </a:lnTo>
                  <a:lnTo>
                    <a:pt x="3565939" y="1568612"/>
                  </a:lnTo>
                  <a:lnTo>
                    <a:pt x="3566674" y="1541477"/>
                  </a:lnTo>
                  <a:lnTo>
                    <a:pt x="3568145" y="1541477"/>
                  </a:lnTo>
                  <a:lnTo>
                    <a:pt x="3568880" y="1521825"/>
                  </a:lnTo>
                  <a:lnTo>
                    <a:pt x="3569615" y="775688"/>
                  </a:lnTo>
                  <a:lnTo>
                    <a:pt x="3571085" y="960374"/>
                  </a:lnTo>
                  <a:lnTo>
                    <a:pt x="3573292" y="1049025"/>
                  </a:lnTo>
                  <a:lnTo>
                    <a:pt x="3574027" y="1056412"/>
                  </a:lnTo>
                  <a:lnTo>
                    <a:pt x="3574762" y="1045331"/>
                  </a:lnTo>
                  <a:lnTo>
                    <a:pt x="3575497" y="1060107"/>
                  </a:lnTo>
                  <a:lnTo>
                    <a:pt x="3578439" y="1093350"/>
                  </a:lnTo>
                  <a:lnTo>
                    <a:pt x="3579174" y="1587082"/>
                  </a:lnTo>
                  <a:lnTo>
                    <a:pt x="3580644" y="1541477"/>
                  </a:lnTo>
                  <a:lnTo>
                    <a:pt x="3585055" y="1541477"/>
                  </a:lnTo>
                  <a:lnTo>
                    <a:pt x="3585790" y="1572306"/>
                  </a:lnTo>
                  <a:lnTo>
                    <a:pt x="3586525" y="1529213"/>
                  </a:lnTo>
                  <a:lnTo>
                    <a:pt x="3587262" y="786769"/>
                  </a:lnTo>
                  <a:lnTo>
                    <a:pt x="3588732" y="993619"/>
                  </a:lnTo>
                  <a:lnTo>
                    <a:pt x="3591674" y="1133981"/>
                  </a:lnTo>
                  <a:lnTo>
                    <a:pt x="3593879" y="1115513"/>
                  </a:lnTo>
                  <a:lnTo>
                    <a:pt x="3595349" y="1163532"/>
                  </a:lnTo>
                  <a:lnTo>
                    <a:pt x="3596084" y="1148756"/>
                  </a:lnTo>
                  <a:lnTo>
                    <a:pt x="3598290" y="1541477"/>
                  </a:lnTo>
                  <a:lnTo>
                    <a:pt x="3602702" y="1541477"/>
                  </a:lnTo>
                  <a:lnTo>
                    <a:pt x="3603437" y="1568612"/>
                  </a:lnTo>
                  <a:lnTo>
                    <a:pt x="3604172" y="1540294"/>
                  </a:lnTo>
                  <a:lnTo>
                    <a:pt x="3604907" y="856949"/>
                  </a:lnTo>
                  <a:lnTo>
                    <a:pt x="3606378" y="1074881"/>
                  </a:lnTo>
                  <a:lnTo>
                    <a:pt x="3607113" y="1108126"/>
                  </a:lnTo>
                  <a:lnTo>
                    <a:pt x="3607848" y="1085962"/>
                  </a:lnTo>
                  <a:lnTo>
                    <a:pt x="3608583" y="1089655"/>
                  </a:lnTo>
                  <a:lnTo>
                    <a:pt x="3609318" y="1108126"/>
                  </a:lnTo>
                  <a:lnTo>
                    <a:pt x="3610053" y="1071187"/>
                  </a:lnTo>
                  <a:lnTo>
                    <a:pt x="3611525" y="1082268"/>
                  </a:lnTo>
                  <a:lnTo>
                    <a:pt x="3613730" y="1170919"/>
                  </a:lnTo>
                  <a:lnTo>
                    <a:pt x="3614465" y="1564919"/>
                  </a:lnTo>
                  <a:lnTo>
                    <a:pt x="3615937" y="1541477"/>
                  </a:lnTo>
                  <a:lnTo>
                    <a:pt x="3621083" y="1541477"/>
                  </a:lnTo>
                  <a:lnTo>
                    <a:pt x="3621818" y="1543987"/>
                  </a:lnTo>
                  <a:lnTo>
                    <a:pt x="3622553" y="831094"/>
                  </a:lnTo>
                  <a:lnTo>
                    <a:pt x="3624023" y="1012088"/>
                  </a:lnTo>
                  <a:lnTo>
                    <a:pt x="3626965" y="1093350"/>
                  </a:lnTo>
                  <a:lnTo>
                    <a:pt x="3629905" y="1156143"/>
                  </a:lnTo>
                  <a:lnTo>
                    <a:pt x="3630641" y="1178306"/>
                  </a:lnTo>
                  <a:lnTo>
                    <a:pt x="3631376" y="1156143"/>
                  </a:lnTo>
                  <a:lnTo>
                    <a:pt x="3632111" y="1587082"/>
                  </a:lnTo>
                  <a:lnTo>
                    <a:pt x="3633581" y="1541477"/>
                  </a:lnTo>
                  <a:lnTo>
                    <a:pt x="3638728" y="1541477"/>
                  </a:lnTo>
                  <a:lnTo>
                    <a:pt x="3639463" y="1547681"/>
                  </a:lnTo>
                  <a:lnTo>
                    <a:pt x="3640200" y="1541477"/>
                  </a:lnTo>
                  <a:lnTo>
                    <a:pt x="3640935" y="1411012"/>
                  </a:lnTo>
                  <a:lnTo>
                    <a:pt x="3641670" y="849562"/>
                  </a:lnTo>
                  <a:lnTo>
                    <a:pt x="3643140" y="1037944"/>
                  </a:lnTo>
                  <a:lnTo>
                    <a:pt x="3646081" y="1152450"/>
                  </a:lnTo>
                  <a:lnTo>
                    <a:pt x="3646816" y="1587082"/>
                  </a:lnTo>
                  <a:lnTo>
                    <a:pt x="3648286" y="1541477"/>
                  </a:lnTo>
                  <a:lnTo>
                    <a:pt x="3651963" y="1541477"/>
                  </a:lnTo>
                  <a:lnTo>
                    <a:pt x="3654168" y="1591760"/>
                  </a:lnTo>
                  <a:lnTo>
                    <a:pt x="3657110" y="1562456"/>
                  </a:lnTo>
                  <a:lnTo>
                    <a:pt x="3659315" y="1580482"/>
                  </a:lnTo>
                  <a:lnTo>
                    <a:pt x="3669609" y="1580482"/>
                  </a:lnTo>
                  <a:lnTo>
                    <a:pt x="3671814" y="1526602"/>
                  </a:lnTo>
                  <a:lnTo>
                    <a:pt x="3673284" y="1526602"/>
                  </a:lnTo>
                  <a:lnTo>
                    <a:pt x="3674021" y="1561126"/>
                  </a:lnTo>
                  <a:lnTo>
                    <a:pt x="3674756" y="1514438"/>
                  </a:lnTo>
                  <a:lnTo>
                    <a:pt x="3675491" y="746137"/>
                  </a:lnTo>
                  <a:lnTo>
                    <a:pt x="3676961" y="908663"/>
                  </a:lnTo>
                  <a:lnTo>
                    <a:pt x="3682108" y="1152450"/>
                  </a:lnTo>
                  <a:lnTo>
                    <a:pt x="3682843" y="1133981"/>
                  </a:lnTo>
                  <a:lnTo>
                    <a:pt x="3683579" y="1156143"/>
                  </a:lnTo>
                  <a:lnTo>
                    <a:pt x="3684314" y="1182000"/>
                  </a:lnTo>
                  <a:lnTo>
                    <a:pt x="3685049" y="1579595"/>
                  </a:lnTo>
                  <a:lnTo>
                    <a:pt x="3686519" y="1526602"/>
                  </a:lnTo>
                  <a:lnTo>
                    <a:pt x="3687254" y="1526602"/>
                  </a:lnTo>
                  <a:lnTo>
                    <a:pt x="3687989" y="1591760"/>
                  </a:lnTo>
                  <a:lnTo>
                    <a:pt x="3689461" y="1580482"/>
                  </a:lnTo>
                  <a:lnTo>
                    <a:pt x="3691666" y="1580482"/>
                  </a:lnTo>
                  <a:lnTo>
                    <a:pt x="3692401" y="1547681"/>
                  </a:lnTo>
                  <a:lnTo>
                    <a:pt x="3693136" y="893887"/>
                  </a:lnTo>
                  <a:lnTo>
                    <a:pt x="3694607" y="1067494"/>
                  </a:lnTo>
                  <a:lnTo>
                    <a:pt x="3695342" y="1137674"/>
                  </a:lnTo>
                  <a:lnTo>
                    <a:pt x="3696812" y="1111818"/>
                  </a:lnTo>
                  <a:lnTo>
                    <a:pt x="3697547" y="1111818"/>
                  </a:lnTo>
                  <a:lnTo>
                    <a:pt x="3698284" y="1104431"/>
                  </a:lnTo>
                  <a:lnTo>
                    <a:pt x="3699019" y="1111818"/>
                  </a:lnTo>
                  <a:lnTo>
                    <a:pt x="3699754" y="1111818"/>
                  </a:lnTo>
                  <a:lnTo>
                    <a:pt x="3701959" y="1170919"/>
                  </a:lnTo>
                  <a:lnTo>
                    <a:pt x="3702694" y="1606535"/>
                  </a:lnTo>
                  <a:lnTo>
                    <a:pt x="3704166" y="1580482"/>
                  </a:lnTo>
                  <a:lnTo>
                    <a:pt x="3704901" y="1580482"/>
                  </a:lnTo>
                  <a:lnTo>
                    <a:pt x="3707106" y="1546597"/>
                  </a:lnTo>
                  <a:lnTo>
                    <a:pt x="3710047" y="1547681"/>
                  </a:lnTo>
                  <a:lnTo>
                    <a:pt x="3710782" y="860644"/>
                  </a:lnTo>
                  <a:lnTo>
                    <a:pt x="3712252" y="1119205"/>
                  </a:lnTo>
                  <a:lnTo>
                    <a:pt x="3712989" y="1119205"/>
                  </a:lnTo>
                  <a:lnTo>
                    <a:pt x="3715194" y="1182000"/>
                  </a:lnTo>
                  <a:lnTo>
                    <a:pt x="3715929" y="1137674"/>
                  </a:lnTo>
                  <a:lnTo>
                    <a:pt x="3716664" y="1174611"/>
                  </a:lnTo>
                  <a:lnTo>
                    <a:pt x="3719605" y="1211550"/>
                  </a:lnTo>
                  <a:lnTo>
                    <a:pt x="3720340" y="1589642"/>
                  </a:lnTo>
                  <a:lnTo>
                    <a:pt x="3721810" y="1546597"/>
                  </a:lnTo>
                  <a:lnTo>
                    <a:pt x="3722547" y="1546597"/>
                  </a:lnTo>
                  <a:lnTo>
                    <a:pt x="3723282" y="1591760"/>
                  </a:lnTo>
                  <a:lnTo>
                    <a:pt x="3724752" y="1580482"/>
                  </a:lnTo>
                  <a:lnTo>
                    <a:pt x="3726957" y="1580482"/>
                  </a:lnTo>
                  <a:lnTo>
                    <a:pt x="3727694" y="1562456"/>
                  </a:lnTo>
                  <a:lnTo>
                    <a:pt x="3728429" y="949293"/>
                  </a:lnTo>
                  <a:lnTo>
                    <a:pt x="3729899" y="1130287"/>
                  </a:lnTo>
                  <a:lnTo>
                    <a:pt x="3730634" y="1126594"/>
                  </a:lnTo>
                  <a:lnTo>
                    <a:pt x="3731369" y="1156143"/>
                  </a:lnTo>
                  <a:lnTo>
                    <a:pt x="3732105" y="1148756"/>
                  </a:lnTo>
                  <a:lnTo>
                    <a:pt x="3734310" y="1111818"/>
                  </a:lnTo>
                  <a:lnTo>
                    <a:pt x="3735045" y="1115513"/>
                  </a:lnTo>
                  <a:lnTo>
                    <a:pt x="3735780" y="1111818"/>
                  </a:lnTo>
                  <a:lnTo>
                    <a:pt x="3736515" y="1115513"/>
                  </a:lnTo>
                  <a:lnTo>
                    <a:pt x="3737252" y="1141369"/>
                  </a:lnTo>
                  <a:lnTo>
                    <a:pt x="3739457" y="1580482"/>
                  </a:lnTo>
                  <a:lnTo>
                    <a:pt x="3740192" y="1580482"/>
                  </a:lnTo>
                  <a:lnTo>
                    <a:pt x="3742399" y="1638351"/>
                  </a:lnTo>
                  <a:lnTo>
                    <a:pt x="3744604" y="1638351"/>
                  </a:lnTo>
                  <a:lnTo>
                    <a:pt x="3745339" y="1540294"/>
                  </a:lnTo>
                  <a:lnTo>
                    <a:pt x="3746074" y="1638351"/>
                  </a:lnTo>
                  <a:lnTo>
                    <a:pt x="3760778" y="1640025"/>
                  </a:lnTo>
                  <a:lnTo>
                    <a:pt x="3761515" y="1621556"/>
                  </a:lnTo>
                  <a:lnTo>
                    <a:pt x="3762250" y="1640025"/>
                  </a:lnTo>
                  <a:lnTo>
                    <a:pt x="3763720" y="808931"/>
                  </a:lnTo>
                  <a:lnTo>
                    <a:pt x="3765190" y="1097044"/>
                  </a:lnTo>
                  <a:lnTo>
                    <a:pt x="3765927" y="1074881"/>
                  </a:lnTo>
                  <a:lnTo>
                    <a:pt x="3767397" y="1082268"/>
                  </a:lnTo>
                  <a:lnTo>
                    <a:pt x="3768132" y="1108126"/>
                  </a:lnTo>
                  <a:lnTo>
                    <a:pt x="3768867" y="1097044"/>
                  </a:lnTo>
                  <a:lnTo>
                    <a:pt x="3769602" y="1085962"/>
                  </a:lnTo>
                  <a:lnTo>
                    <a:pt x="3773278" y="1167224"/>
                  </a:lnTo>
                  <a:lnTo>
                    <a:pt x="3775485" y="1640025"/>
                  </a:lnTo>
                  <a:lnTo>
                    <a:pt x="3776220" y="1561570"/>
                  </a:lnTo>
                  <a:lnTo>
                    <a:pt x="3779895" y="1561570"/>
                  </a:lnTo>
                  <a:lnTo>
                    <a:pt x="3780631" y="1547681"/>
                  </a:lnTo>
                  <a:lnTo>
                    <a:pt x="3781366" y="1411012"/>
                  </a:lnTo>
                  <a:lnTo>
                    <a:pt x="3782101" y="860644"/>
                  </a:lnTo>
                  <a:lnTo>
                    <a:pt x="3783571" y="1056412"/>
                  </a:lnTo>
                  <a:lnTo>
                    <a:pt x="3786513" y="1133981"/>
                  </a:lnTo>
                  <a:lnTo>
                    <a:pt x="3787248" y="1111818"/>
                  </a:lnTo>
                  <a:lnTo>
                    <a:pt x="3787983" y="1119205"/>
                  </a:lnTo>
                  <a:lnTo>
                    <a:pt x="3788718" y="1156143"/>
                  </a:lnTo>
                  <a:lnTo>
                    <a:pt x="3790925" y="1561570"/>
                  </a:lnTo>
                  <a:lnTo>
                    <a:pt x="3791660" y="1561570"/>
                  </a:lnTo>
                  <a:lnTo>
                    <a:pt x="3794600" y="1593041"/>
                  </a:lnTo>
                  <a:lnTo>
                    <a:pt x="3797541" y="1593041"/>
                  </a:lnTo>
                  <a:lnTo>
                    <a:pt x="3798276" y="1580926"/>
                  </a:lnTo>
                  <a:lnTo>
                    <a:pt x="3799011" y="1593041"/>
                  </a:lnTo>
                  <a:lnTo>
                    <a:pt x="3811511" y="1591760"/>
                  </a:lnTo>
                  <a:lnTo>
                    <a:pt x="3813716" y="1580482"/>
                  </a:lnTo>
                  <a:lnTo>
                    <a:pt x="3815188" y="1580482"/>
                  </a:lnTo>
                  <a:lnTo>
                    <a:pt x="3816658" y="893887"/>
                  </a:lnTo>
                  <a:lnTo>
                    <a:pt x="3818128" y="1097044"/>
                  </a:lnTo>
                  <a:lnTo>
                    <a:pt x="3819599" y="1141369"/>
                  </a:lnTo>
                  <a:lnTo>
                    <a:pt x="3820334" y="1122900"/>
                  </a:lnTo>
                  <a:lnTo>
                    <a:pt x="3822539" y="1111818"/>
                  </a:lnTo>
                  <a:lnTo>
                    <a:pt x="3823274" y="1126594"/>
                  </a:lnTo>
                  <a:lnTo>
                    <a:pt x="3825481" y="1207856"/>
                  </a:lnTo>
                  <a:lnTo>
                    <a:pt x="3826216" y="1207856"/>
                  </a:lnTo>
                  <a:lnTo>
                    <a:pt x="3829158" y="1638942"/>
                  </a:lnTo>
                  <a:lnTo>
                    <a:pt x="3846067" y="1638942"/>
                  </a:lnTo>
                  <a:lnTo>
                    <a:pt x="3848274" y="1580482"/>
                  </a:lnTo>
                  <a:lnTo>
                    <a:pt x="3850479" y="1580482"/>
                  </a:lnTo>
                  <a:lnTo>
                    <a:pt x="3851214" y="1514438"/>
                  </a:lnTo>
                  <a:lnTo>
                    <a:pt x="3851949" y="568838"/>
                  </a:lnTo>
                  <a:lnTo>
                    <a:pt x="3853421" y="757219"/>
                  </a:lnTo>
                  <a:lnTo>
                    <a:pt x="3857096" y="993619"/>
                  </a:lnTo>
                  <a:lnTo>
                    <a:pt x="3858567" y="978843"/>
                  </a:lnTo>
                  <a:lnTo>
                    <a:pt x="3860037" y="1049025"/>
                  </a:lnTo>
                  <a:lnTo>
                    <a:pt x="3860772" y="1030556"/>
                  </a:lnTo>
                  <a:lnTo>
                    <a:pt x="3861507" y="1588066"/>
                  </a:lnTo>
                  <a:lnTo>
                    <a:pt x="3862979" y="1580482"/>
                  </a:lnTo>
                  <a:lnTo>
                    <a:pt x="3866654" y="1580482"/>
                  </a:lnTo>
                  <a:lnTo>
                    <a:pt x="3867391" y="1588066"/>
                  </a:lnTo>
                  <a:lnTo>
                    <a:pt x="3868126" y="1580482"/>
                  </a:lnTo>
                  <a:lnTo>
                    <a:pt x="3868861" y="1547681"/>
                  </a:lnTo>
                  <a:lnTo>
                    <a:pt x="3869596" y="849562"/>
                  </a:lnTo>
                  <a:lnTo>
                    <a:pt x="3871066" y="1108126"/>
                  </a:lnTo>
                  <a:lnTo>
                    <a:pt x="3873272" y="1167224"/>
                  </a:lnTo>
                  <a:lnTo>
                    <a:pt x="3874007" y="1130287"/>
                  </a:lnTo>
                  <a:lnTo>
                    <a:pt x="3874742" y="1148756"/>
                  </a:lnTo>
                  <a:lnTo>
                    <a:pt x="3877684" y="1200469"/>
                  </a:lnTo>
                  <a:lnTo>
                    <a:pt x="3878419" y="1182000"/>
                  </a:lnTo>
                  <a:lnTo>
                    <a:pt x="3879154" y="1606535"/>
                  </a:lnTo>
                  <a:lnTo>
                    <a:pt x="3880624" y="1580482"/>
                  </a:lnTo>
                  <a:lnTo>
                    <a:pt x="3881359" y="1580482"/>
                  </a:lnTo>
                  <a:lnTo>
                    <a:pt x="3883565" y="1551523"/>
                  </a:lnTo>
                  <a:lnTo>
                    <a:pt x="3885035" y="1551523"/>
                  </a:lnTo>
                  <a:lnTo>
                    <a:pt x="3885770" y="1577330"/>
                  </a:lnTo>
                  <a:lnTo>
                    <a:pt x="3887242" y="1392543"/>
                  </a:lnTo>
                  <a:lnTo>
                    <a:pt x="3887977" y="757219"/>
                  </a:lnTo>
                  <a:lnTo>
                    <a:pt x="3889447" y="1012088"/>
                  </a:lnTo>
                  <a:lnTo>
                    <a:pt x="3890182" y="1019475"/>
                  </a:lnTo>
                  <a:lnTo>
                    <a:pt x="3891654" y="1049025"/>
                  </a:lnTo>
                  <a:lnTo>
                    <a:pt x="3892389" y="1045331"/>
                  </a:lnTo>
                  <a:lnTo>
                    <a:pt x="3893859" y="1071187"/>
                  </a:lnTo>
                  <a:lnTo>
                    <a:pt x="3894594" y="1056412"/>
                  </a:lnTo>
                  <a:lnTo>
                    <a:pt x="3895329" y="1592104"/>
                  </a:lnTo>
                  <a:lnTo>
                    <a:pt x="3896800" y="1551523"/>
                  </a:lnTo>
                  <a:lnTo>
                    <a:pt x="3899005" y="1551523"/>
                  </a:lnTo>
                  <a:lnTo>
                    <a:pt x="3900475" y="1561078"/>
                  </a:lnTo>
                  <a:lnTo>
                    <a:pt x="3901212" y="1526455"/>
                  </a:lnTo>
                  <a:lnTo>
                    <a:pt x="3903417" y="1526455"/>
                  </a:lnTo>
                  <a:lnTo>
                    <a:pt x="3904887" y="871725"/>
                  </a:lnTo>
                  <a:lnTo>
                    <a:pt x="3906358" y="1097044"/>
                  </a:lnTo>
                  <a:lnTo>
                    <a:pt x="3907093" y="1093350"/>
                  </a:lnTo>
                  <a:lnTo>
                    <a:pt x="3907828" y="1071187"/>
                  </a:lnTo>
                  <a:lnTo>
                    <a:pt x="3908563" y="1082268"/>
                  </a:lnTo>
                  <a:lnTo>
                    <a:pt x="3911505" y="1156143"/>
                  </a:lnTo>
                  <a:lnTo>
                    <a:pt x="3912975" y="1137674"/>
                  </a:lnTo>
                  <a:lnTo>
                    <a:pt x="3913710" y="1145063"/>
                  </a:lnTo>
                  <a:lnTo>
                    <a:pt x="3914445" y="1174611"/>
                  </a:lnTo>
                  <a:lnTo>
                    <a:pt x="3917387" y="1640025"/>
                  </a:lnTo>
                  <a:lnTo>
                    <a:pt x="3921063" y="1640025"/>
                  </a:lnTo>
                  <a:lnTo>
                    <a:pt x="3922533" y="875418"/>
                  </a:lnTo>
                  <a:lnTo>
                    <a:pt x="3924003" y="1185693"/>
                  </a:lnTo>
                  <a:lnTo>
                    <a:pt x="3924738" y="1185693"/>
                  </a:lnTo>
                  <a:lnTo>
                    <a:pt x="3926945" y="1130287"/>
                  </a:lnTo>
                  <a:lnTo>
                    <a:pt x="3931356" y="1215243"/>
                  </a:lnTo>
                  <a:lnTo>
                    <a:pt x="3928415" y="1126594"/>
                  </a:lnTo>
                  <a:lnTo>
                    <a:pt x="3932091" y="1196775"/>
                  </a:lnTo>
                  <a:lnTo>
                    <a:pt x="3935031" y="1640025"/>
                  </a:lnTo>
                  <a:lnTo>
                    <a:pt x="3938708" y="1640025"/>
                  </a:lnTo>
                  <a:lnTo>
                    <a:pt x="3939443" y="1603087"/>
                  </a:lnTo>
                  <a:lnTo>
                    <a:pt x="3940180" y="1640025"/>
                  </a:lnTo>
                  <a:lnTo>
                    <a:pt x="3956355" y="1640025"/>
                  </a:lnTo>
                  <a:lnTo>
                    <a:pt x="3957825" y="1137674"/>
                  </a:lnTo>
                  <a:lnTo>
                    <a:pt x="3959296" y="1273113"/>
                  </a:lnTo>
                  <a:lnTo>
                    <a:pt x="3960031" y="1268187"/>
                  </a:lnTo>
                  <a:lnTo>
                    <a:pt x="3962971" y="1282962"/>
                  </a:lnTo>
                  <a:lnTo>
                    <a:pt x="3963706" y="1265726"/>
                  </a:lnTo>
                  <a:lnTo>
                    <a:pt x="3965178" y="1273113"/>
                  </a:lnTo>
                  <a:lnTo>
                    <a:pt x="3966648" y="1280500"/>
                  </a:lnTo>
                  <a:lnTo>
                    <a:pt x="3967383" y="1314975"/>
                  </a:lnTo>
                  <a:lnTo>
                    <a:pt x="3969589" y="1640025"/>
                  </a:lnTo>
                  <a:lnTo>
                    <a:pt x="3971794" y="1551523"/>
                  </a:lnTo>
                  <a:lnTo>
                    <a:pt x="3974001" y="1551523"/>
                  </a:lnTo>
                  <a:lnTo>
                    <a:pt x="3975471" y="842175"/>
                  </a:lnTo>
                  <a:lnTo>
                    <a:pt x="3976941" y="1104431"/>
                  </a:lnTo>
                  <a:lnTo>
                    <a:pt x="3977676" y="1137674"/>
                  </a:lnTo>
                  <a:lnTo>
                    <a:pt x="3979148" y="1126594"/>
                  </a:lnTo>
                  <a:lnTo>
                    <a:pt x="3979883" y="1130287"/>
                  </a:lnTo>
                  <a:lnTo>
                    <a:pt x="3980618" y="1145063"/>
                  </a:lnTo>
                  <a:lnTo>
                    <a:pt x="3981353" y="1133981"/>
                  </a:lnTo>
                  <a:lnTo>
                    <a:pt x="3982088" y="1119205"/>
                  </a:lnTo>
                  <a:lnTo>
                    <a:pt x="3983559" y="1111818"/>
                  </a:lnTo>
                  <a:lnTo>
                    <a:pt x="3984294" y="1159837"/>
                  </a:lnTo>
                  <a:lnTo>
                    <a:pt x="3985029" y="1145063"/>
                  </a:lnTo>
                  <a:lnTo>
                    <a:pt x="3987969" y="1551523"/>
                  </a:lnTo>
                  <a:lnTo>
                    <a:pt x="3991646" y="1551523"/>
                  </a:lnTo>
                  <a:lnTo>
                    <a:pt x="3993117" y="860644"/>
                  </a:lnTo>
                  <a:lnTo>
                    <a:pt x="3994587" y="1111818"/>
                  </a:lnTo>
                  <a:lnTo>
                    <a:pt x="3996792" y="1215243"/>
                  </a:lnTo>
                  <a:lnTo>
                    <a:pt x="3998264" y="1200469"/>
                  </a:lnTo>
                  <a:lnTo>
                    <a:pt x="3998999" y="1200469"/>
                  </a:lnTo>
                  <a:lnTo>
                    <a:pt x="4000469" y="1204162"/>
                  </a:lnTo>
                  <a:lnTo>
                    <a:pt x="4001939" y="1255875"/>
                  </a:lnTo>
                  <a:lnTo>
                    <a:pt x="4002674" y="1237406"/>
                  </a:lnTo>
                  <a:lnTo>
                    <a:pt x="4004881" y="1551523"/>
                  </a:lnTo>
                  <a:lnTo>
                    <a:pt x="4009292" y="1551523"/>
                  </a:lnTo>
                  <a:lnTo>
                    <a:pt x="4010027" y="1558763"/>
                  </a:lnTo>
                  <a:lnTo>
                    <a:pt x="4010762" y="1444256"/>
                  </a:lnTo>
                  <a:lnTo>
                    <a:pt x="4011497" y="1001006"/>
                  </a:lnTo>
                  <a:lnTo>
                    <a:pt x="4012969" y="1170919"/>
                  </a:lnTo>
                  <a:lnTo>
                    <a:pt x="4015174" y="1145063"/>
                  </a:lnTo>
                  <a:lnTo>
                    <a:pt x="4015909" y="1145063"/>
                  </a:lnTo>
                  <a:lnTo>
                    <a:pt x="4016644" y="1108126"/>
                  </a:lnTo>
                  <a:lnTo>
                    <a:pt x="4017381" y="1148756"/>
                  </a:lnTo>
                  <a:lnTo>
                    <a:pt x="4018116" y="1156143"/>
                  </a:lnTo>
                  <a:lnTo>
                    <a:pt x="4020321" y="1551523"/>
                  </a:lnTo>
                  <a:lnTo>
                    <a:pt x="4026937" y="1551523"/>
                  </a:lnTo>
                  <a:lnTo>
                    <a:pt x="4027674" y="1573537"/>
                  </a:lnTo>
                  <a:lnTo>
                    <a:pt x="4028409" y="1551523"/>
                  </a:lnTo>
                  <a:lnTo>
                    <a:pt x="4040172" y="1551523"/>
                  </a:lnTo>
                  <a:lnTo>
                    <a:pt x="4041644" y="1557532"/>
                  </a:lnTo>
                  <a:lnTo>
                    <a:pt x="4042379" y="1519362"/>
                  </a:lnTo>
                  <a:lnTo>
                    <a:pt x="4044584" y="1519362"/>
                  </a:lnTo>
                  <a:lnTo>
                    <a:pt x="4046054" y="760912"/>
                  </a:lnTo>
                  <a:lnTo>
                    <a:pt x="4047525" y="1004699"/>
                  </a:lnTo>
                  <a:lnTo>
                    <a:pt x="4050465" y="1122900"/>
                  </a:lnTo>
                  <a:lnTo>
                    <a:pt x="4051937" y="1074881"/>
                  </a:lnTo>
                  <a:lnTo>
                    <a:pt x="4052672" y="1100737"/>
                  </a:lnTo>
                  <a:lnTo>
                    <a:pt x="4055612" y="1174611"/>
                  </a:lnTo>
                  <a:lnTo>
                    <a:pt x="4058553" y="1580482"/>
                  </a:lnTo>
                  <a:lnTo>
                    <a:pt x="4062230" y="1580482"/>
                  </a:lnTo>
                  <a:lnTo>
                    <a:pt x="4063700" y="901274"/>
                  </a:lnTo>
                  <a:lnTo>
                    <a:pt x="4065170" y="1119205"/>
                  </a:lnTo>
                  <a:lnTo>
                    <a:pt x="4065907" y="1115513"/>
                  </a:lnTo>
                  <a:lnTo>
                    <a:pt x="4072523" y="1226325"/>
                  </a:lnTo>
                  <a:lnTo>
                    <a:pt x="4073258" y="1211550"/>
                  </a:lnTo>
                  <a:lnTo>
                    <a:pt x="4075465" y="1580482"/>
                  </a:lnTo>
                  <a:lnTo>
                    <a:pt x="4076200" y="1566494"/>
                  </a:lnTo>
                  <a:lnTo>
                    <a:pt x="4078405" y="1537289"/>
                  </a:lnTo>
                  <a:lnTo>
                    <a:pt x="4079875" y="1537289"/>
                  </a:lnTo>
                  <a:lnTo>
                    <a:pt x="4080612" y="1429482"/>
                  </a:lnTo>
                  <a:lnTo>
                    <a:pt x="4081347" y="993619"/>
                  </a:lnTo>
                  <a:lnTo>
                    <a:pt x="4082817" y="1178306"/>
                  </a:lnTo>
                  <a:lnTo>
                    <a:pt x="4083552" y="1174611"/>
                  </a:lnTo>
                  <a:lnTo>
                    <a:pt x="4085758" y="1141369"/>
                  </a:lnTo>
                  <a:lnTo>
                    <a:pt x="4086493" y="1163532"/>
                  </a:lnTo>
                  <a:lnTo>
                    <a:pt x="4087228" y="1133981"/>
                  </a:lnTo>
                  <a:lnTo>
                    <a:pt x="4087963" y="1156143"/>
                  </a:lnTo>
                  <a:lnTo>
                    <a:pt x="4088698" y="1133981"/>
                  </a:lnTo>
                  <a:lnTo>
                    <a:pt x="4089433" y="1159837"/>
                  </a:lnTo>
                  <a:lnTo>
                    <a:pt x="4090905" y="1174611"/>
                  </a:lnTo>
                  <a:lnTo>
                    <a:pt x="4093110" y="1537289"/>
                  </a:lnTo>
                  <a:lnTo>
                    <a:pt x="4093845" y="1534482"/>
                  </a:lnTo>
                  <a:lnTo>
                    <a:pt x="4097521" y="1534482"/>
                  </a:lnTo>
                  <a:lnTo>
                    <a:pt x="4098256" y="1396237"/>
                  </a:lnTo>
                  <a:lnTo>
                    <a:pt x="4098991" y="890194"/>
                  </a:lnTo>
                  <a:lnTo>
                    <a:pt x="4099728" y="1100737"/>
                  </a:lnTo>
                  <a:lnTo>
                    <a:pt x="4102668" y="1159837"/>
                  </a:lnTo>
                  <a:lnTo>
                    <a:pt x="4103403" y="1152450"/>
                  </a:lnTo>
                  <a:lnTo>
                    <a:pt x="4104138" y="1148756"/>
                  </a:lnTo>
                  <a:lnTo>
                    <a:pt x="4105610" y="1100737"/>
                  </a:lnTo>
                  <a:lnTo>
                    <a:pt x="4106345" y="1108126"/>
                  </a:lnTo>
                  <a:lnTo>
                    <a:pt x="4108550" y="1174611"/>
                  </a:lnTo>
                  <a:lnTo>
                    <a:pt x="4111491" y="1580482"/>
                  </a:lnTo>
                  <a:lnTo>
                    <a:pt x="4115168" y="1580482"/>
                  </a:lnTo>
                  <a:lnTo>
                    <a:pt x="4116638" y="908663"/>
                  </a:lnTo>
                  <a:lnTo>
                    <a:pt x="4118108" y="1100737"/>
                  </a:lnTo>
                  <a:lnTo>
                    <a:pt x="4120314" y="1122900"/>
                  </a:lnTo>
                  <a:lnTo>
                    <a:pt x="4121049" y="1108126"/>
                  </a:lnTo>
                  <a:lnTo>
                    <a:pt x="4121784" y="1126594"/>
                  </a:lnTo>
                  <a:lnTo>
                    <a:pt x="4123254" y="1100737"/>
                  </a:lnTo>
                  <a:lnTo>
                    <a:pt x="4126196" y="1167224"/>
                  </a:lnTo>
                  <a:lnTo>
                    <a:pt x="4128401" y="1580482"/>
                  </a:lnTo>
                  <a:lnTo>
                    <a:pt x="4129138" y="1559501"/>
                  </a:lnTo>
                  <a:lnTo>
                    <a:pt x="4132813" y="1559501"/>
                  </a:lnTo>
                  <a:lnTo>
                    <a:pt x="4133549" y="1525518"/>
                  </a:lnTo>
                  <a:lnTo>
                    <a:pt x="4134284" y="1407319"/>
                  </a:lnTo>
                  <a:lnTo>
                    <a:pt x="4135019" y="827399"/>
                  </a:lnTo>
                  <a:lnTo>
                    <a:pt x="4136489" y="1063799"/>
                  </a:lnTo>
                  <a:lnTo>
                    <a:pt x="4140901" y="1218938"/>
                  </a:lnTo>
                  <a:lnTo>
                    <a:pt x="4141636" y="1204162"/>
                  </a:lnTo>
                  <a:lnTo>
                    <a:pt x="4142371" y="1596044"/>
                  </a:lnTo>
                  <a:lnTo>
                    <a:pt x="4143843" y="1559501"/>
                  </a:lnTo>
                  <a:lnTo>
                    <a:pt x="4145313" y="1559501"/>
                  </a:lnTo>
                  <a:lnTo>
                    <a:pt x="4147518" y="1580482"/>
                  </a:lnTo>
                  <a:lnTo>
                    <a:pt x="4163694" y="1580482"/>
                  </a:lnTo>
                  <a:lnTo>
                    <a:pt x="4165899" y="1519066"/>
                  </a:lnTo>
                  <a:lnTo>
                    <a:pt x="4168106" y="1519066"/>
                  </a:lnTo>
                  <a:lnTo>
                    <a:pt x="4169576" y="834786"/>
                  </a:lnTo>
                  <a:lnTo>
                    <a:pt x="4171046" y="1041638"/>
                  </a:lnTo>
                  <a:lnTo>
                    <a:pt x="4171781" y="1045331"/>
                  </a:lnTo>
                  <a:lnTo>
                    <a:pt x="4173987" y="1100737"/>
                  </a:lnTo>
                  <a:lnTo>
                    <a:pt x="4176192" y="1049025"/>
                  </a:lnTo>
                  <a:lnTo>
                    <a:pt x="4176929" y="1056412"/>
                  </a:lnTo>
                  <a:lnTo>
                    <a:pt x="4184280" y="1580482"/>
                  </a:lnTo>
                  <a:lnTo>
                    <a:pt x="4185015" y="1591760"/>
                  </a:lnTo>
                  <a:lnTo>
                    <a:pt x="4185750" y="1580482"/>
                  </a:lnTo>
                  <a:lnTo>
                    <a:pt x="4187222" y="856949"/>
                  </a:lnTo>
                  <a:lnTo>
                    <a:pt x="4188692" y="1089655"/>
                  </a:lnTo>
                  <a:lnTo>
                    <a:pt x="4189427" y="1130287"/>
                  </a:lnTo>
                  <a:lnTo>
                    <a:pt x="4190162" y="1126594"/>
                  </a:lnTo>
                  <a:lnTo>
                    <a:pt x="4190897" y="1104431"/>
                  </a:lnTo>
                  <a:lnTo>
                    <a:pt x="4191634" y="1126594"/>
                  </a:lnTo>
                  <a:lnTo>
                    <a:pt x="4192369" y="1152450"/>
                  </a:lnTo>
                  <a:lnTo>
                    <a:pt x="4193104" y="1122900"/>
                  </a:lnTo>
                  <a:lnTo>
                    <a:pt x="4193839" y="1122900"/>
                  </a:lnTo>
                  <a:lnTo>
                    <a:pt x="4197515" y="1399932"/>
                  </a:lnTo>
                  <a:lnTo>
                    <a:pt x="4198985" y="1580482"/>
                  </a:lnTo>
                  <a:lnTo>
                    <a:pt x="4199720" y="1552607"/>
                  </a:lnTo>
                  <a:lnTo>
                    <a:pt x="4203397" y="1552607"/>
                  </a:lnTo>
                  <a:lnTo>
                    <a:pt x="4204867" y="952987"/>
                  </a:lnTo>
                  <a:lnTo>
                    <a:pt x="4206338" y="1133981"/>
                  </a:lnTo>
                  <a:lnTo>
                    <a:pt x="4207073" y="1159837"/>
                  </a:lnTo>
                  <a:lnTo>
                    <a:pt x="4207808" y="1111818"/>
                  </a:lnTo>
                  <a:lnTo>
                    <a:pt x="4209278" y="1130287"/>
                  </a:lnTo>
                  <a:lnTo>
                    <a:pt x="4210013" y="1137674"/>
                  </a:lnTo>
                  <a:lnTo>
                    <a:pt x="4210748" y="1167224"/>
                  </a:lnTo>
                  <a:lnTo>
                    <a:pt x="4211485" y="1163532"/>
                  </a:lnTo>
                  <a:lnTo>
                    <a:pt x="4212220" y="1137674"/>
                  </a:lnTo>
                  <a:lnTo>
                    <a:pt x="4215160" y="1400571"/>
                  </a:lnTo>
                  <a:lnTo>
                    <a:pt x="4217367" y="1552607"/>
                  </a:lnTo>
                  <a:lnTo>
                    <a:pt x="4220307" y="1552607"/>
                  </a:lnTo>
                  <a:lnTo>
                    <a:pt x="4221043" y="1574178"/>
                  </a:lnTo>
                  <a:lnTo>
                    <a:pt x="4222513" y="1004699"/>
                  </a:lnTo>
                  <a:lnTo>
                    <a:pt x="4223983" y="1170919"/>
                  </a:lnTo>
                  <a:lnTo>
                    <a:pt x="4225455" y="1159837"/>
                  </a:lnTo>
                  <a:lnTo>
                    <a:pt x="4226190" y="1167224"/>
                  </a:lnTo>
                  <a:lnTo>
                    <a:pt x="4226925" y="1137674"/>
                  </a:lnTo>
                  <a:lnTo>
                    <a:pt x="4227660" y="1159837"/>
                  </a:lnTo>
                  <a:lnTo>
                    <a:pt x="4228395" y="1156143"/>
                  </a:lnTo>
                  <a:lnTo>
                    <a:pt x="4229130" y="1163532"/>
                  </a:lnTo>
                  <a:lnTo>
                    <a:pt x="4229865" y="1189387"/>
                  </a:lnTo>
                  <a:lnTo>
                    <a:pt x="4230602" y="1174611"/>
                  </a:lnTo>
                  <a:lnTo>
                    <a:pt x="4231337" y="1170919"/>
                  </a:lnTo>
                  <a:lnTo>
                    <a:pt x="4232072" y="1200469"/>
                  </a:lnTo>
                  <a:lnTo>
                    <a:pt x="4235013" y="1552607"/>
                  </a:lnTo>
                  <a:lnTo>
                    <a:pt x="4238688" y="1552607"/>
                  </a:lnTo>
                  <a:lnTo>
                    <a:pt x="4240160" y="952987"/>
                  </a:lnTo>
                  <a:lnTo>
                    <a:pt x="4241630" y="1137674"/>
                  </a:lnTo>
                  <a:lnTo>
                    <a:pt x="4243835" y="1163532"/>
                  </a:lnTo>
                  <a:lnTo>
                    <a:pt x="4245306" y="1163532"/>
                  </a:lnTo>
                  <a:lnTo>
                    <a:pt x="4247511" y="1189387"/>
                  </a:lnTo>
                  <a:lnTo>
                    <a:pt x="4248246" y="1170919"/>
                  </a:lnTo>
                  <a:lnTo>
                    <a:pt x="4250453" y="1418400"/>
                  </a:lnTo>
                  <a:lnTo>
                    <a:pt x="4252658" y="1552607"/>
                  </a:lnTo>
                  <a:lnTo>
                    <a:pt x="4253393" y="1552607"/>
                  </a:lnTo>
                  <a:lnTo>
                    <a:pt x="4254128" y="1574178"/>
                  </a:lnTo>
                  <a:lnTo>
                    <a:pt x="4254865" y="1552607"/>
                  </a:lnTo>
                  <a:lnTo>
                    <a:pt x="4256335" y="1552607"/>
                  </a:lnTo>
                  <a:lnTo>
                    <a:pt x="4257070" y="1540294"/>
                  </a:lnTo>
                  <a:lnTo>
                    <a:pt x="4257805" y="1433175"/>
                  </a:lnTo>
                  <a:lnTo>
                    <a:pt x="4258540" y="893887"/>
                  </a:lnTo>
                  <a:lnTo>
                    <a:pt x="4260011" y="1082268"/>
                  </a:lnTo>
                  <a:lnTo>
                    <a:pt x="4265158" y="1211550"/>
                  </a:lnTo>
                  <a:lnTo>
                    <a:pt x="4265893" y="1592647"/>
                  </a:lnTo>
                  <a:lnTo>
                    <a:pt x="4267363" y="1552607"/>
                  </a:lnTo>
                  <a:lnTo>
                    <a:pt x="4273981" y="1552607"/>
                  </a:lnTo>
                  <a:lnTo>
                    <a:pt x="4274716" y="1580926"/>
                  </a:lnTo>
                  <a:lnTo>
                    <a:pt x="4275451" y="1552607"/>
                  </a:lnTo>
                  <a:lnTo>
                    <a:pt x="4285744" y="1552607"/>
                  </a:lnTo>
                  <a:lnTo>
                    <a:pt x="4286479" y="1577871"/>
                  </a:lnTo>
                  <a:lnTo>
                    <a:pt x="4287214" y="1552607"/>
                  </a:lnTo>
                  <a:lnTo>
                    <a:pt x="4289421" y="1500254"/>
                  </a:lnTo>
                  <a:lnTo>
                    <a:pt x="4291626" y="1500254"/>
                  </a:lnTo>
                  <a:lnTo>
                    <a:pt x="4293098" y="764606"/>
                  </a:lnTo>
                  <a:lnTo>
                    <a:pt x="4295303" y="927131"/>
                  </a:lnTo>
                  <a:lnTo>
                    <a:pt x="4298244" y="1008393"/>
                  </a:lnTo>
                  <a:lnTo>
                    <a:pt x="4300449" y="989925"/>
                  </a:lnTo>
                  <a:lnTo>
                    <a:pt x="4301919" y="1093350"/>
                  </a:lnTo>
                  <a:lnTo>
                    <a:pt x="4302654" y="1078575"/>
                  </a:lnTo>
                  <a:lnTo>
                    <a:pt x="4305596" y="1640025"/>
                  </a:lnTo>
                  <a:lnTo>
                    <a:pt x="4307802" y="1640025"/>
                  </a:lnTo>
                  <a:lnTo>
                    <a:pt x="4308537" y="1617863"/>
                  </a:lnTo>
                  <a:lnTo>
                    <a:pt x="4309272" y="1640025"/>
                  </a:lnTo>
                  <a:lnTo>
                    <a:pt x="4310742" y="853255"/>
                  </a:lnTo>
                  <a:lnTo>
                    <a:pt x="4312212" y="1063799"/>
                  </a:lnTo>
                  <a:lnTo>
                    <a:pt x="4312949" y="1100737"/>
                  </a:lnTo>
                  <a:lnTo>
                    <a:pt x="4313684" y="1049025"/>
                  </a:lnTo>
                  <a:lnTo>
                    <a:pt x="4314419" y="1097044"/>
                  </a:lnTo>
                  <a:lnTo>
                    <a:pt x="4315154" y="1093350"/>
                  </a:lnTo>
                  <a:lnTo>
                    <a:pt x="4317361" y="1034249"/>
                  </a:lnTo>
                  <a:lnTo>
                    <a:pt x="4318096" y="1037944"/>
                  </a:lnTo>
                  <a:lnTo>
                    <a:pt x="4319566" y="1152450"/>
                  </a:lnTo>
                  <a:lnTo>
                    <a:pt x="4320301" y="1141369"/>
                  </a:lnTo>
                  <a:lnTo>
                    <a:pt x="4322507" y="1640025"/>
                  </a:lnTo>
                  <a:lnTo>
                    <a:pt x="4323242" y="1561570"/>
                  </a:lnTo>
                  <a:lnTo>
                    <a:pt x="4326919" y="1561570"/>
                  </a:lnTo>
                  <a:lnTo>
                    <a:pt x="4327654" y="1580926"/>
                  </a:lnTo>
                  <a:lnTo>
                    <a:pt x="4328389" y="1561570"/>
                  </a:lnTo>
                  <a:lnTo>
                    <a:pt x="4338682" y="1561570"/>
                  </a:lnTo>
                  <a:lnTo>
                    <a:pt x="4339417" y="1578611"/>
                  </a:lnTo>
                  <a:lnTo>
                    <a:pt x="4340152" y="1561570"/>
                  </a:lnTo>
                  <a:lnTo>
                    <a:pt x="4342359" y="1516506"/>
                  </a:lnTo>
                  <a:lnTo>
                    <a:pt x="4344564" y="1516506"/>
                  </a:lnTo>
                  <a:lnTo>
                    <a:pt x="4346034" y="657487"/>
                  </a:lnTo>
                  <a:lnTo>
                    <a:pt x="4348240" y="775688"/>
                  </a:lnTo>
                  <a:lnTo>
                    <a:pt x="4349710" y="775688"/>
                  </a:lnTo>
                  <a:lnTo>
                    <a:pt x="4350445" y="816318"/>
                  </a:lnTo>
                  <a:lnTo>
                    <a:pt x="4351182" y="753524"/>
                  </a:lnTo>
                  <a:lnTo>
                    <a:pt x="4351917" y="786769"/>
                  </a:lnTo>
                  <a:lnTo>
                    <a:pt x="4356329" y="1314975"/>
                  </a:lnTo>
                  <a:lnTo>
                    <a:pt x="4358534" y="1580482"/>
                  </a:lnTo>
                  <a:lnTo>
                    <a:pt x="4360740" y="1580482"/>
                  </a:lnTo>
                  <a:lnTo>
                    <a:pt x="4361475" y="1591760"/>
                  </a:lnTo>
                  <a:lnTo>
                    <a:pt x="4362210" y="1580482"/>
                  </a:lnTo>
                  <a:lnTo>
                    <a:pt x="4363680" y="938211"/>
                  </a:lnTo>
                  <a:lnTo>
                    <a:pt x="4365150" y="1126594"/>
                  </a:lnTo>
                  <a:lnTo>
                    <a:pt x="4367357" y="1580482"/>
                  </a:lnTo>
                  <a:lnTo>
                    <a:pt x="4375445" y="1580482"/>
                  </a:lnTo>
                  <a:lnTo>
                    <a:pt x="4377650" y="1638942"/>
                  </a:lnTo>
                  <a:lnTo>
                    <a:pt x="4393090" y="1638942"/>
                  </a:lnTo>
                  <a:lnTo>
                    <a:pt x="4395296" y="1580482"/>
                  </a:lnTo>
                  <a:lnTo>
                    <a:pt x="4397501" y="1580482"/>
                  </a:lnTo>
                  <a:lnTo>
                    <a:pt x="4398236" y="1525518"/>
                  </a:lnTo>
                  <a:lnTo>
                    <a:pt x="4399708" y="738750"/>
                  </a:lnTo>
                  <a:lnTo>
                    <a:pt x="4400443" y="908663"/>
                  </a:lnTo>
                  <a:lnTo>
                    <a:pt x="4403383" y="1004699"/>
                  </a:lnTo>
                  <a:lnTo>
                    <a:pt x="4404118" y="964069"/>
                  </a:lnTo>
                  <a:lnTo>
                    <a:pt x="4404855" y="982537"/>
                  </a:lnTo>
                  <a:lnTo>
                    <a:pt x="4407795" y="1052718"/>
                  </a:lnTo>
                  <a:lnTo>
                    <a:pt x="4408530" y="1588066"/>
                  </a:lnTo>
                  <a:lnTo>
                    <a:pt x="4410001" y="1580482"/>
                  </a:lnTo>
                  <a:lnTo>
                    <a:pt x="4415148" y="1580482"/>
                  </a:lnTo>
                  <a:lnTo>
                    <a:pt x="4415883" y="1555068"/>
                  </a:lnTo>
                  <a:lnTo>
                    <a:pt x="4416618" y="923437"/>
                  </a:lnTo>
                  <a:lnTo>
                    <a:pt x="4418088" y="1167224"/>
                  </a:lnTo>
                  <a:lnTo>
                    <a:pt x="4419559" y="1204162"/>
                  </a:lnTo>
                  <a:lnTo>
                    <a:pt x="4420294" y="1185693"/>
                  </a:lnTo>
                  <a:lnTo>
                    <a:pt x="4421029" y="1207856"/>
                  </a:lnTo>
                  <a:lnTo>
                    <a:pt x="4421764" y="1211550"/>
                  </a:lnTo>
                  <a:lnTo>
                    <a:pt x="4422499" y="1178306"/>
                  </a:lnTo>
                  <a:lnTo>
                    <a:pt x="4424706" y="1230019"/>
                  </a:lnTo>
                  <a:lnTo>
                    <a:pt x="4425441" y="1207856"/>
                  </a:lnTo>
                  <a:lnTo>
                    <a:pt x="4426176" y="1606535"/>
                  </a:lnTo>
                  <a:lnTo>
                    <a:pt x="4427646" y="1580482"/>
                  </a:lnTo>
                  <a:lnTo>
                    <a:pt x="4428381" y="1580482"/>
                  </a:lnTo>
                  <a:lnTo>
                    <a:pt x="4430588" y="1551523"/>
                  </a:lnTo>
                  <a:lnTo>
                    <a:pt x="4431323" y="1577330"/>
                  </a:lnTo>
                  <a:lnTo>
                    <a:pt x="4432058" y="1551523"/>
                  </a:lnTo>
                  <a:lnTo>
                    <a:pt x="4432793" y="1551523"/>
                  </a:lnTo>
                  <a:lnTo>
                    <a:pt x="4433529" y="1558763"/>
                  </a:lnTo>
                  <a:lnTo>
                    <a:pt x="4434264" y="1551523"/>
                  </a:lnTo>
                  <a:lnTo>
                    <a:pt x="4446028" y="1551523"/>
                  </a:lnTo>
                  <a:lnTo>
                    <a:pt x="4448234" y="1558713"/>
                  </a:lnTo>
                  <a:lnTo>
                    <a:pt x="4450439" y="1558713"/>
                  </a:lnTo>
                  <a:lnTo>
                    <a:pt x="4451909" y="901274"/>
                  </a:lnTo>
                  <a:lnTo>
                    <a:pt x="4453381" y="1100737"/>
                  </a:lnTo>
                  <a:lnTo>
                    <a:pt x="4454116" y="1122900"/>
                  </a:lnTo>
                  <a:lnTo>
                    <a:pt x="4454851" y="1115513"/>
                  </a:lnTo>
                  <a:lnTo>
                    <a:pt x="4455586" y="1085962"/>
                  </a:lnTo>
                  <a:lnTo>
                    <a:pt x="4456321" y="1111818"/>
                  </a:lnTo>
                  <a:lnTo>
                    <a:pt x="4458527" y="1133981"/>
                  </a:lnTo>
                  <a:lnTo>
                    <a:pt x="4459262" y="1130287"/>
                  </a:lnTo>
                  <a:lnTo>
                    <a:pt x="4461467" y="1196775"/>
                  </a:lnTo>
                  <a:lnTo>
                    <a:pt x="4464409" y="1640025"/>
                  </a:lnTo>
                  <a:lnTo>
                    <a:pt x="4468086" y="1640025"/>
                  </a:lnTo>
                  <a:lnTo>
                    <a:pt x="4469556" y="904968"/>
                  </a:lnTo>
                  <a:lnTo>
                    <a:pt x="4471026" y="1148756"/>
                  </a:lnTo>
                  <a:lnTo>
                    <a:pt x="4471761" y="1133981"/>
                  </a:lnTo>
                  <a:lnTo>
                    <a:pt x="4475437" y="1207856"/>
                  </a:lnTo>
                  <a:lnTo>
                    <a:pt x="4476909" y="1196775"/>
                  </a:lnTo>
                  <a:lnTo>
                    <a:pt x="4479114" y="1230019"/>
                  </a:lnTo>
                  <a:lnTo>
                    <a:pt x="4482055" y="1640025"/>
                  </a:lnTo>
                  <a:lnTo>
                    <a:pt x="4485730" y="1640025"/>
                  </a:lnTo>
                  <a:lnTo>
                    <a:pt x="4487202" y="1068725"/>
                  </a:lnTo>
                  <a:lnTo>
                    <a:pt x="4488672" y="1236175"/>
                  </a:lnTo>
                  <a:lnTo>
                    <a:pt x="4490142" y="1297738"/>
                  </a:lnTo>
                  <a:lnTo>
                    <a:pt x="4490877" y="1255875"/>
                  </a:lnTo>
                  <a:lnTo>
                    <a:pt x="4492349" y="1273113"/>
                  </a:lnTo>
                  <a:lnTo>
                    <a:pt x="4493084" y="1270649"/>
                  </a:lnTo>
                  <a:lnTo>
                    <a:pt x="4493819" y="1273113"/>
                  </a:lnTo>
                  <a:lnTo>
                    <a:pt x="4496024" y="1334675"/>
                  </a:lnTo>
                  <a:lnTo>
                    <a:pt x="4496760" y="1332212"/>
                  </a:lnTo>
                  <a:lnTo>
                    <a:pt x="4499700" y="1640025"/>
                  </a:lnTo>
                  <a:lnTo>
                    <a:pt x="4500435" y="1625250"/>
                  </a:lnTo>
                  <a:lnTo>
                    <a:pt x="4501172" y="1640025"/>
                  </a:lnTo>
                  <a:lnTo>
                    <a:pt x="4503377" y="1640025"/>
                  </a:lnTo>
                  <a:lnTo>
                    <a:pt x="4504847" y="1159837"/>
                  </a:lnTo>
                  <a:lnTo>
                    <a:pt x="4506319" y="1285425"/>
                  </a:lnTo>
                  <a:lnTo>
                    <a:pt x="4507054" y="1280500"/>
                  </a:lnTo>
                  <a:lnTo>
                    <a:pt x="4507789" y="1263262"/>
                  </a:lnTo>
                  <a:lnTo>
                    <a:pt x="4508524" y="1270649"/>
                  </a:lnTo>
                  <a:lnTo>
                    <a:pt x="4509994" y="1268187"/>
                  </a:lnTo>
                  <a:lnTo>
                    <a:pt x="4510730" y="1300200"/>
                  </a:lnTo>
                  <a:lnTo>
                    <a:pt x="4511465" y="1273113"/>
                  </a:lnTo>
                  <a:lnTo>
                    <a:pt x="4512200" y="1302663"/>
                  </a:lnTo>
                  <a:lnTo>
                    <a:pt x="4513670" y="1300200"/>
                  </a:lnTo>
                  <a:lnTo>
                    <a:pt x="4514405" y="1319899"/>
                  </a:lnTo>
                  <a:lnTo>
                    <a:pt x="4516612" y="1640025"/>
                  </a:lnTo>
                  <a:lnTo>
                    <a:pt x="4517347" y="1558713"/>
                  </a:lnTo>
                  <a:lnTo>
                    <a:pt x="4521023" y="1558713"/>
                  </a:lnTo>
                  <a:lnTo>
                    <a:pt x="4521758" y="1584619"/>
                  </a:lnTo>
                  <a:lnTo>
                    <a:pt x="4522493" y="1558713"/>
                  </a:lnTo>
                  <a:lnTo>
                    <a:pt x="4525435" y="1558713"/>
                  </a:lnTo>
                  <a:lnTo>
                    <a:pt x="4526170" y="1577231"/>
                  </a:lnTo>
                  <a:lnTo>
                    <a:pt x="4526905" y="1558713"/>
                  </a:lnTo>
                  <a:lnTo>
                    <a:pt x="4538668" y="1558713"/>
                  </a:lnTo>
                  <a:lnTo>
                    <a:pt x="4540140" y="919743"/>
                  </a:lnTo>
                  <a:lnTo>
                    <a:pt x="4541610" y="1126594"/>
                  </a:lnTo>
                  <a:lnTo>
                    <a:pt x="4542345" y="1126594"/>
                  </a:lnTo>
                  <a:lnTo>
                    <a:pt x="4543080" y="1130287"/>
                  </a:lnTo>
                  <a:lnTo>
                    <a:pt x="4545286" y="1218938"/>
                  </a:lnTo>
                  <a:lnTo>
                    <a:pt x="4547491" y="1196775"/>
                  </a:lnTo>
                  <a:lnTo>
                    <a:pt x="4549698" y="1230019"/>
                  </a:lnTo>
                  <a:lnTo>
                    <a:pt x="4552638" y="1640025"/>
                  </a:lnTo>
                  <a:lnTo>
                    <a:pt x="4553373" y="1617863"/>
                  </a:lnTo>
                  <a:lnTo>
                    <a:pt x="4554108" y="1640025"/>
                  </a:lnTo>
                  <a:lnTo>
                    <a:pt x="4556315" y="1640025"/>
                  </a:lnTo>
                  <a:lnTo>
                    <a:pt x="4557785" y="1034249"/>
                  </a:lnTo>
                  <a:lnTo>
                    <a:pt x="4559256" y="1200469"/>
                  </a:lnTo>
                  <a:lnTo>
                    <a:pt x="4561461" y="1174611"/>
                  </a:lnTo>
                  <a:lnTo>
                    <a:pt x="4562931" y="1163532"/>
                  </a:lnTo>
                  <a:lnTo>
                    <a:pt x="4564403" y="1137674"/>
                  </a:lnTo>
                  <a:lnTo>
                    <a:pt x="4567343" y="1222630"/>
                  </a:lnTo>
                  <a:lnTo>
                    <a:pt x="4570285" y="1640025"/>
                  </a:lnTo>
                  <a:lnTo>
                    <a:pt x="4573961" y="1640025"/>
                  </a:lnTo>
                  <a:lnTo>
                    <a:pt x="4575431" y="1034249"/>
                  </a:lnTo>
                  <a:lnTo>
                    <a:pt x="4576901" y="1193082"/>
                  </a:lnTo>
                  <a:lnTo>
                    <a:pt x="4577636" y="1189387"/>
                  </a:lnTo>
                  <a:lnTo>
                    <a:pt x="4579108" y="1196775"/>
                  </a:lnTo>
                  <a:lnTo>
                    <a:pt x="4579843" y="1189387"/>
                  </a:lnTo>
                  <a:lnTo>
                    <a:pt x="4580578" y="1196775"/>
                  </a:lnTo>
                  <a:lnTo>
                    <a:pt x="4581313" y="1196775"/>
                  </a:lnTo>
                  <a:lnTo>
                    <a:pt x="4583519" y="1226325"/>
                  </a:lnTo>
                  <a:lnTo>
                    <a:pt x="4584989" y="1230019"/>
                  </a:lnTo>
                  <a:lnTo>
                    <a:pt x="4587929" y="1640025"/>
                  </a:lnTo>
                  <a:lnTo>
                    <a:pt x="4591606" y="1640025"/>
                  </a:lnTo>
                  <a:lnTo>
                    <a:pt x="4593078" y="1001006"/>
                  </a:lnTo>
                  <a:lnTo>
                    <a:pt x="4594548" y="1137674"/>
                  </a:lnTo>
                  <a:lnTo>
                    <a:pt x="4595283" y="1159837"/>
                  </a:lnTo>
                  <a:lnTo>
                    <a:pt x="4596018" y="1133981"/>
                  </a:lnTo>
                  <a:lnTo>
                    <a:pt x="4596753" y="1156143"/>
                  </a:lnTo>
                  <a:lnTo>
                    <a:pt x="4597488" y="1156143"/>
                  </a:lnTo>
                  <a:lnTo>
                    <a:pt x="4598224" y="1159837"/>
                  </a:lnTo>
                  <a:lnTo>
                    <a:pt x="4598959" y="1111818"/>
                  </a:lnTo>
                  <a:lnTo>
                    <a:pt x="4599694" y="1148756"/>
                  </a:lnTo>
                  <a:lnTo>
                    <a:pt x="4601899" y="1211550"/>
                  </a:lnTo>
                  <a:lnTo>
                    <a:pt x="4602636" y="1200469"/>
                  </a:lnTo>
                  <a:lnTo>
                    <a:pt x="4605576" y="1640025"/>
                  </a:lnTo>
                  <a:lnTo>
                    <a:pt x="4606311" y="1617863"/>
                  </a:lnTo>
                  <a:lnTo>
                    <a:pt x="4607046" y="1640025"/>
                  </a:lnTo>
                  <a:lnTo>
                    <a:pt x="4609252" y="1640025"/>
                  </a:lnTo>
                  <a:lnTo>
                    <a:pt x="4610722" y="967762"/>
                  </a:lnTo>
                  <a:lnTo>
                    <a:pt x="4612192" y="1156143"/>
                  </a:lnTo>
                  <a:lnTo>
                    <a:pt x="4612929" y="1152450"/>
                  </a:lnTo>
                  <a:lnTo>
                    <a:pt x="4614399" y="1122900"/>
                  </a:lnTo>
                  <a:lnTo>
                    <a:pt x="4615134" y="1145063"/>
                  </a:lnTo>
                  <a:lnTo>
                    <a:pt x="4615869" y="1126594"/>
                  </a:lnTo>
                  <a:lnTo>
                    <a:pt x="4616604" y="1100737"/>
                  </a:lnTo>
                  <a:lnTo>
                    <a:pt x="4618076" y="1108126"/>
                  </a:lnTo>
                  <a:lnTo>
                    <a:pt x="4621016" y="1392543"/>
                  </a:lnTo>
                  <a:lnTo>
                    <a:pt x="4623222" y="1640025"/>
                  </a:lnTo>
                  <a:lnTo>
                    <a:pt x="4626899" y="1640025"/>
                  </a:lnTo>
                  <a:lnTo>
                    <a:pt x="4628369" y="1447951"/>
                  </a:lnTo>
                  <a:lnTo>
                    <a:pt x="4629104" y="923437"/>
                  </a:lnTo>
                  <a:lnTo>
                    <a:pt x="4630574" y="1152450"/>
                  </a:lnTo>
                  <a:lnTo>
                    <a:pt x="4631309" y="1130287"/>
                  </a:lnTo>
                  <a:lnTo>
                    <a:pt x="4632045" y="1148756"/>
                  </a:lnTo>
                  <a:lnTo>
                    <a:pt x="4634250" y="1178306"/>
                  </a:lnTo>
                  <a:lnTo>
                    <a:pt x="4634985" y="1156143"/>
                  </a:lnTo>
                  <a:lnTo>
                    <a:pt x="4635720" y="1185693"/>
                  </a:lnTo>
                  <a:lnTo>
                    <a:pt x="4637927" y="1640025"/>
                  </a:lnTo>
                  <a:lnTo>
                    <a:pt x="4644544" y="1640025"/>
                  </a:lnTo>
                  <a:lnTo>
                    <a:pt x="4645279" y="1569844"/>
                  </a:lnTo>
                  <a:lnTo>
                    <a:pt x="4646014" y="1640025"/>
                  </a:lnTo>
                  <a:lnTo>
                    <a:pt x="4658514" y="1640025"/>
                  </a:lnTo>
                  <a:lnTo>
                    <a:pt x="4659249" y="1617863"/>
                  </a:lnTo>
                  <a:lnTo>
                    <a:pt x="4659984" y="1640025"/>
                  </a:lnTo>
                  <a:lnTo>
                    <a:pt x="4662190" y="1640025"/>
                  </a:lnTo>
                  <a:lnTo>
                    <a:pt x="4663660" y="690731"/>
                  </a:lnTo>
                  <a:lnTo>
                    <a:pt x="4665130" y="860644"/>
                  </a:lnTo>
                  <a:lnTo>
                    <a:pt x="4669542" y="1111818"/>
                  </a:lnTo>
                  <a:lnTo>
                    <a:pt x="4670277" y="1111818"/>
                  </a:lnTo>
                  <a:lnTo>
                    <a:pt x="4671748" y="1159837"/>
                  </a:lnTo>
                  <a:lnTo>
                    <a:pt x="4673218" y="1189387"/>
                  </a:lnTo>
                  <a:lnTo>
                    <a:pt x="4676160" y="1640025"/>
                  </a:lnTo>
                  <a:lnTo>
                    <a:pt x="4679835" y="1640025"/>
                  </a:lnTo>
                  <a:lnTo>
                    <a:pt x="4681307" y="904968"/>
                  </a:lnTo>
                  <a:lnTo>
                    <a:pt x="4682777" y="1093350"/>
                  </a:lnTo>
                  <a:lnTo>
                    <a:pt x="4684983" y="1148756"/>
                  </a:lnTo>
                  <a:lnTo>
                    <a:pt x="4688658" y="1093350"/>
                  </a:lnTo>
                  <a:lnTo>
                    <a:pt x="4689393" y="1108126"/>
                  </a:lnTo>
                  <a:lnTo>
                    <a:pt x="4691600" y="1385156"/>
                  </a:lnTo>
                  <a:lnTo>
                    <a:pt x="4693805" y="1640025"/>
                  </a:lnTo>
                  <a:lnTo>
                    <a:pt x="4697481" y="1640025"/>
                  </a:lnTo>
                  <a:lnTo>
                    <a:pt x="4698951" y="927131"/>
                  </a:lnTo>
                  <a:lnTo>
                    <a:pt x="4700423" y="1093350"/>
                  </a:lnTo>
                  <a:lnTo>
                    <a:pt x="4702628" y="1115513"/>
                  </a:lnTo>
                  <a:lnTo>
                    <a:pt x="4704098" y="1100737"/>
                  </a:lnTo>
                  <a:lnTo>
                    <a:pt x="4704835" y="1115513"/>
                  </a:lnTo>
                  <a:lnTo>
                    <a:pt x="4705570" y="1111818"/>
                  </a:lnTo>
                  <a:lnTo>
                    <a:pt x="4706305" y="1108126"/>
                  </a:lnTo>
                  <a:lnTo>
                    <a:pt x="4708510" y="1148756"/>
                  </a:lnTo>
                  <a:lnTo>
                    <a:pt x="4711451" y="1640025"/>
                  </a:lnTo>
                  <a:lnTo>
                    <a:pt x="4715128" y="1640025"/>
                  </a:lnTo>
                  <a:lnTo>
                    <a:pt x="4716598" y="908663"/>
                  </a:lnTo>
                  <a:lnTo>
                    <a:pt x="4718068" y="1130287"/>
                  </a:lnTo>
                  <a:lnTo>
                    <a:pt x="4718805" y="1111818"/>
                  </a:lnTo>
                  <a:lnTo>
                    <a:pt x="4719540" y="1141369"/>
                  </a:lnTo>
                  <a:lnTo>
                    <a:pt x="4721010" y="1137674"/>
                  </a:lnTo>
                  <a:lnTo>
                    <a:pt x="4722480" y="1104431"/>
                  </a:lnTo>
                  <a:lnTo>
                    <a:pt x="4723215" y="1122900"/>
                  </a:lnTo>
                  <a:lnTo>
                    <a:pt x="4723951" y="1126594"/>
                  </a:lnTo>
                  <a:lnTo>
                    <a:pt x="4726156" y="1167224"/>
                  </a:lnTo>
                  <a:lnTo>
                    <a:pt x="4729098" y="1640025"/>
                  </a:lnTo>
                  <a:lnTo>
                    <a:pt x="4732773" y="1640025"/>
                  </a:lnTo>
                  <a:lnTo>
                    <a:pt x="4734244" y="916050"/>
                  </a:lnTo>
                  <a:lnTo>
                    <a:pt x="4735714" y="1100737"/>
                  </a:lnTo>
                  <a:lnTo>
                    <a:pt x="4736449" y="1111818"/>
                  </a:lnTo>
                  <a:lnTo>
                    <a:pt x="4739391" y="1060107"/>
                  </a:lnTo>
                  <a:lnTo>
                    <a:pt x="4743068" y="1163532"/>
                  </a:lnTo>
                  <a:lnTo>
                    <a:pt x="4743803" y="1163532"/>
                  </a:lnTo>
                  <a:lnTo>
                    <a:pt x="4746743" y="1640025"/>
                  </a:lnTo>
                  <a:lnTo>
                    <a:pt x="4749684" y="1640025"/>
                  </a:lnTo>
                  <a:lnTo>
                    <a:pt x="4750419" y="1617863"/>
                  </a:lnTo>
                  <a:lnTo>
                    <a:pt x="4751889" y="1444256"/>
                  </a:lnTo>
                  <a:lnTo>
                    <a:pt x="4752626" y="893887"/>
                  </a:lnTo>
                  <a:lnTo>
                    <a:pt x="4754096" y="1126594"/>
                  </a:lnTo>
                  <a:lnTo>
                    <a:pt x="4757036" y="1185693"/>
                  </a:lnTo>
                  <a:lnTo>
                    <a:pt x="4757772" y="1185693"/>
                  </a:lnTo>
                  <a:lnTo>
                    <a:pt x="4759242" y="1196775"/>
                  </a:lnTo>
                  <a:lnTo>
                    <a:pt x="4761447" y="1640025"/>
                  </a:lnTo>
                  <a:lnTo>
                    <a:pt x="4765124" y="1640025"/>
                  </a:lnTo>
                  <a:lnTo>
                    <a:pt x="4765859" y="1617863"/>
                  </a:lnTo>
                  <a:lnTo>
                    <a:pt x="4766594" y="1640025"/>
                  </a:lnTo>
                  <a:lnTo>
                    <a:pt x="4768066" y="1640025"/>
                  </a:lnTo>
                  <a:lnTo>
                    <a:pt x="4768801" y="1580926"/>
                  </a:lnTo>
                  <a:lnTo>
                    <a:pt x="4769536" y="1640025"/>
                  </a:lnTo>
                  <a:lnTo>
                    <a:pt x="4784241" y="1640025"/>
                  </a:lnTo>
                  <a:lnTo>
                    <a:pt x="4784976" y="1621556"/>
                  </a:lnTo>
                  <a:lnTo>
                    <a:pt x="4785711" y="1640025"/>
                  </a:lnTo>
                  <a:lnTo>
                    <a:pt x="4787182" y="757219"/>
                  </a:lnTo>
                  <a:lnTo>
                    <a:pt x="4788652" y="1015780"/>
                  </a:lnTo>
                  <a:lnTo>
                    <a:pt x="4789387" y="1019475"/>
                  </a:lnTo>
                  <a:lnTo>
                    <a:pt x="4791594" y="1082268"/>
                  </a:lnTo>
                  <a:lnTo>
                    <a:pt x="4792329" y="1078575"/>
                  </a:lnTo>
                  <a:lnTo>
                    <a:pt x="4793799" y="1034249"/>
                  </a:lnTo>
                  <a:lnTo>
                    <a:pt x="4794534" y="1041638"/>
                  </a:lnTo>
                  <a:lnTo>
                    <a:pt x="4801152" y="1640025"/>
                  </a:lnTo>
                  <a:lnTo>
                    <a:pt x="4803357" y="1640025"/>
                  </a:lnTo>
                  <a:lnTo>
                    <a:pt x="4804827" y="853255"/>
                  </a:lnTo>
                  <a:lnTo>
                    <a:pt x="4806299" y="1097044"/>
                  </a:lnTo>
                  <a:lnTo>
                    <a:pt x="4807769" y="1145063"/>
                  </a:lnTo>
                  <a:lnTo>
                    <a:pt x="4808504" y="1126594"/>
                  </a:lnTo>
                  <a:lnTo>
                    <a:pt x="4809239" y="1126594"/>
                  </a:lnTo>
                  <a:lnTo>
                    <a:pt x="4812180" y="1174611"/>
                  </a:lnTo>
                  <a:lnTo>
                    <a:pt x="4812915" y="1167224"/>
                  </a:lnTo>
                  <a:lnTo>
                    <a:pt x="4815120" y="1418400"/>
                  </a:lnTo>
                  <a:lnTo>
                    <a:pt x="4817327" y="1640025"/>
                  </a:lnTo>
                  <a:lnTo>
                    <a:pt x="4820268" y="1640025"/>
                  </a:lnTo>
                  <a:lnTo>
                    <a:pt x="4821003" y="1617863"/>
                  </a:lnTo>
                  <a:lnTo>
                    <a:pt x="4822473" y="941906"/>
                  </a:lnTo>
                  <a:lnTo>
                    <a:pt x="4823943" y="1126594"/>
                  </a:lnTo>
                  <a:lnTo>
                    <a:pt x="4824678" y="1126594"/>
                  </a:lnTo>
                  <a:lnTo>
                    <a:pt x="4825415" y="1137674"/>
                  </a:lnTo>
                  <a:lnTo>
                    <a:pt x="4826150" y="1097044"/>
                  </a:lnTo>
                  <a:lnTo>
                    <a:pt x="4826885" y="1119205"/>
                  </a:lnTo>
                  <a:lnTo>
                    <a:pt x="4827620" y="1115513"/>
                  </a:lnTo>
                  <a:lnTo>
                    <a:pt x="4829090" y="1174611"/>
                  </a:lnTo>
                  <a:lnTo>
                    <a:pt x="4829825" y="1130287"/>
                  </a:lnTo>
                  <a:lnTo>
                    <a:pt x="4830562" y="1163532"/>
                  </a:lnTo>
                  <a:lnTo>
                    <a:pt x="4832767" y="1414706"/>
                  </a:lnTo>
                  <a:lnTo>
                    <a:pt x="4834973" y="1640025"/>
                  </a:lnTo>
                  <a:lnTo>
                    <a:pt x="4837913" y="1640025"/>
                  </a:lnTo>
                  <a:lnTo>
                    <a:pt x="4838648" y="1621556"/>
                  </a:lnTo>
                  <a:lnTo>
                    <a:pt x="4840120" y="856949"/>
                  </a:lnTo>
                  <a:lnTo>
                    <a:pt x="4841590" y="1104431"/>
                  </a:lnTo>
                  <a:lnTo>
                    <a:pt x="4842325" y="1104431"/>
                  </a:lnTo>
                  <a:lnTo>
                    <a:pt x="4843060" y="1063799"/>
                  </a:lnTo>
                  <a:lnTo>
                    <a:pt x="4843795" y="1093350"/>
                  </a:lnTo>
                  <a:lnTo>
                    <a:pt x="4844532" y="1108126"/>
                  </a:lnTo>
                  <a:lnTo>
                    <a:pt x="4845267" y="1085962"/>
                  </a:lnTo>
                  <a:lnTo>
                    <a:pt x="4846002" y="1089655"/>
                  </a:lnTo>
                  <a:lnTo>
                    <a:pt x="4848942" y="1178306"/>
                  </a:lnTo>
                  <a:lnTo>
                    <a:pt x="4849678" y="1159837"/>
                  </a:lnTo>
                  <a:lnTo>
                    <a:pt x="4851883" y="1640025"/>
                  </a:lnTo>
                  <a:lnTo>
                    <a:pt x="4852618" y="1561570"/>
                  </a:lnTo>
                  <a:lnTo>
                    <a:pt x="4856295" y="1561570"/>
                  </a:lnTo>
                  <a:lnTo>
                    <a:pt x="4857765" y="694424"/>
                  </a:lnTo>
                  <a:lnTo>
                    <a:pt x="4859236" y="908663"/>
                  </a:lnTo>
                  <a:lnTo>
                    <a:pt x="4859971" y="897581"/>
                  </a:lnTo>
                  <a:lnTo>
                    <a:pt x="4860706" y="908663"/>
                  </a:lnTo>
                  <a:lnTo>
                    <a:pt x="4861441" y="938211"/>
                  </a:lnTo>
                  <a:lnTo>
                    <a:pt x="4862176" y="923437"/>
                  </a:lnTo>
                  <a:lnTo>
                    <a:pt x="4862911" y="834786"/>
                  </a:lnTo>
                  <a:lnTo>
                    <a:pt x="4863646" y="853255"/>
                  </a:lnTo>
                  <a:lnTo>
                    <a:pt x="4868058" y="1345904"/>
                  </a:lnTo>
                  <a:lnTo>
                    <a:pt x="4869530" y="1561570"/>
                  </a:lnTo>
                  <a:lnTo>
                    <a:pt x="4870265" y="1475136"/>
                  </a:lnTo>
                  <a:lnTo>
                    <a:pt x="4873941" y="1475136"/>
                  </a:lnTo>
                  <a:lnTo>
                    <a:pt x="4876146" y="794156"/>
                  </a:lnTo>
                  <a:lnTo>
                    <a:pt x="4878353" y="842175"/>
                  </a:lnTo>
                  <a:lnTo>
                    <a:pt x="4879088" y="779380"/>
                  </a:lnTo>
                  <a:lnTo>
                    <a:pt x="4880558" y="786769"/>
                  </a:lnTo>
                  <a:lnTo>
                    <a:pt x="4881293" y="779380"/>
                  </a:lnTo>
                  <a:lnTo>
                    <a:pt x="4884969" y="956682"/>
                  </a:lnTo>
                  <a:lnTo>
                    <a:pt x="4887909" y="1580482"/>
                  </a:lnTo>
                  <a:lnTo>
                    <a:pt x="4904821" y="1580482"/>
                  </a:lnTo>
                  <a:lnTo>
                    <a:pt x="4907026" y="1638942"/>
                  </a:lnTo>
                  <a:lnTo>
                    <a:pt x="4922467" y="1638942"/>
                  </a:lnTo>
                  <a:lnTo>
                    <a:pt x="4924672" y="1580482"/>
                  </a:lnTo>
                  <a:lnTo>
                    <a:pt x="4926879" y="1580482"/>
                  </a:lnTo>
                  <a:lnTo>
                    <a:pt x="4927614" y="1518131"/>
                  </a:lnTo>
                  <a:lnTo>
                    <a:pt x="4928349" y="731361"/>
                  </a:lnTo>
                  <a:lnTo>
                    <a:pt x="4929819" y="901274"/>
                  </a:lnTo>
                  <a:lnTo>
                    <a:pt x="4932026" y="982537"/>
                  </a:lnTo>
                  <a:lnTo>
                    <a:pt x="4932761" y="934519"/>
                  </a:lnTo>
                  <a:lnTo>
                    <a:pt x="4933496" y="982537"/>
                  </a:lnTo>
                  <a:lnTo>
                    <a:pt x="4934231" y="960374"/>
                  </a:lnTo>
                  <a:lnTo>
                    <a:pt x="4937172" y="1089655"/>
                  </a:lnTo>
                  <a:lnTo>
                    <a:pt x="4937907" y="1584373"/>
                  </a:lnTo>
                  <a:lnTo>
                    <a:pt x="4939377" y="1580482"/>
                  </a:lnTo>
                  <a:lnTo>
                    <a:pt x="4943054" y="1580482"/>
                  </a:lnTo>
                  <a:lnTo>
                    <a:pt x="4943789" y="1588066"/>
                  </a:lnTo>
                  <a:lnTo>
                    <a:pt x="4944524" y="1580482"/>
                  </a:lnTo>
                  <a:lnTo>
                    <a:pt x="4945259" y="1558763"/>
                  </a:lnTo>
                  <a:lnTo>
                    <a:pt x="4945994" y="989925"/>
                  </a:lnTo>
                  <a:lnTo>
                    <a:pt x="4947465" y="1200469"/>
                  </a:lnTo>
                  <a:lnTo>
                    <a:pt x="4948200" y="1218938"/>
                  </a:lnTo>
                  <a:lnTo>
                    <a:pt x="4948935" y="1204162"/>
                  </a:lnTo>
                  <a:lnTo>
                    <a:pt x="4950405" y="1196775"/>
                  </a:lnTo>
                  <a:lnTo>
                    <a:pt x="4951877" y="1218938"/>
                  </a:lnTo>
                  <a:lnTo>
                    <a:pt x="4954082" y="1178306"/>
                  </a:lnTo>
                  <a:lnTo>
                    <a:pt x="4954817" y="1204162"/>
                  </a:lnTo>
                  <a:lnTo>
                    <a:pt x="4955552" y="1606535"/>
                  </a:lnTo>
                  <a:lnTo>
                    <a:pt x="4957024" y="1580482"/>
                  </a:lnTo>
                  <a:lnTo>
                    <a:pt x="4957759" y="1580482"/>
                  </a:lnTo>
                  <a:lnTo>
                    <a:pt x="4959964" y="1551523"/>
                  </a:lnTo>
                  <a:lnTo>
                    <a:pt x="4962170" y="1551523"/>
                  </a:lnTo>
                  <a:lnTo>
                    <a:pt x="4962905" y="1495970"/>
                  </a:lnTo>
                  <a:lnTo>
                    <a:pt x="4963640" y="1551523"/>
                  </a:lnTo>
                  <a:lnTo>
                    <a:pt x="4975405" y="1551523"/>
                  </a:lnTo>
                  <a:lnTo>
                    <a:pt x="4977610" y="1558713"/>
                  </a:lnTo>
                  <a:lnTo>
                    <a:pt x="4979815" y="1558713"/>
                  </a:lnTo>
                  <a:lnTo>
                    <a:pt x="4981287" y="908663"/>
                  </a:lnTo>
                  <a:lnTo>
                    <a:pt x="4982757" y="1126594"/>
                  </a:lnTo>
                  <a:lnTo>
                    <a:pt x="4984227" y="1189387"/>
                  </a:lnTo>
                  <a:lnTo>
                    <a:pt x="4984963" y="1170919"/>
                  </a:lnTo>
                  <a:lnTo>
                    <a:pt x="4985698" y="1167224"/>
                  </a:lnTo>
                  <a:lnTo>
                    <a:pt x="4986433" y="1133981"/>
                  </a:lnTo>
                  <a:lnTo>
                    <a:pt x="4987168" y="1156143"/>
                  </a:lnTo>
                  <a:lnTo>
                    <a:pt x="4990845" y="1222630"/>
                  </a:lnTo>
                  <a:lnTo>
                    <a:pt x="4993785" y="1640025"/>
                  </a:lnTo>
                  <a:lnTo>
                    <a:pt x="4994522" y="1621556"/>
                  </a:lnTo>
                  <a:lnTo>
                    <a:pt x="4995257" y="1640025"/>
                  </a:lnTo>
                  <a:lnTo>
                    <a:pt x="4997462" y="1640025"/>
                  </a:lnTo>
                  <a:lnTo>
                    <a:pt x="4998932" y="1433175"/>
                  </a:lnTo>
                  <a:lnTo>
                    <a:pt x="4999668" y="938211"/>
                  </a:lnTo>
                  <a:lnTo>
                    <a:pt x="5001138" y="1148756"/>
                  </a:lnTo>
                  <a:lnTo>
                    <a:pt x="5005550" y="1196775"/>
                  </a:lnTo>
                  <a:lnTo>
                    <a:pt x="5006285" y="1193082"/>
                  </a:lnTo>
                  <a:lnTo>
                    <a:pt x="5008490" y="1640025"/>
                  </a:lnTo>
                  <a:lnTo>
                    <a:pt x="5015108" y="1640025"/>
                  </a:lnTo>
                  <a:lnTo>
                    <a:pt x="5016578" y="1172150"/>
                  </a:lnTo>
                  <a:lnTo>
                    <a:pt x="5018048" y="1310050"/>
                  </a:lnTo>
                  <a:lnTo>
                    <a:pt x="5018785" y="1310050"/>
                  </a:lnTo>
                  <a:lnTo>
                    <a:pt x="5019520" y="1307587"/>
                  </a:lnTo>
                  <a:lnTo>
                    <a:pt x="5020255" y="1295274"/>
                  </a:lnTo>
                  <a:lnTo>
                    <a:pt x="5020990" y="1302663"/>
                  </a:lnTo>
                  <a:lnTo>
                    <a:pt x="5021725" y="1307587"/>
                  </a:lnTo>
                  <a:lnTo>
                    <a:pt x="5022460" y="1295274"/>
                  </a:lnTo>
                  <a:lnTo>
                    <a:pt x="5023195" y="1300200"/>
                  </a:lnTo>
                  <a:lnTo>
                    <a:pt x="5026871" y="1479963"/>
                  </a:lnTo>
                  <a:lnTo>
                    <a:pt x="5029078" y="1640025"/>
                  </a:lnTo>
                  <a:lnTo>
                    <a:pt x="5032753" y="1640025"/>
                  </a:lnTo>
                  <a:lnTo>
                    <a:pt x="5034224" y="1164762"/>
                  </a:lnTo>
                  <a:lnTo>
                    <a:pt x="5035694" y="1275575"/>
                  </a:lnTo>
                  <a:lnTo>
                    <a:pt x="5038636" y="1300200"/>
                  </a:lnTo>
                  <a:lnTo>
                    <a:pt x="5039371" y="1282962"/>
                  </a:lnTo>
                  <a:lnTo>
                    <a:pt x="5042311" y="1329750"/>
                  </a:lnTo>
                  <a:lnTo>
                    <a:pt x="5043783" y="1349449"/>
                  </a:lnTo>
                  <a:lnTo>
                    <a:pt x="5046723" y="1640025"/>
                  </a:lnTo>
                  <a:lnTo>
                    <a:pt x="5050399" y="1640025"/>
                  </a:lnTo>
                  <a:lnTo>
                    <a:pt x="5051869" y="901274"/>
                  </a:lnTo>
                  <a:lnTo>
                    <a:pt x="5053341" y="1089655"/>
                  </a:lnTo>
                  <a:lnTo>
                    <a:pt x="5054811" y="1111818"/>
                  </a:lnTo>
                  <a:lnTo>
                    <a:pt x="5055546" y="1108126"/>
                  </a:lnTo>
                  <a:lnTo>
                    <a:pt x="5056281" y="1104431"/>
                  </a:lnTo>
                  <a:lnTo>
                    <a:pt x="5057016" y="1108126"/>
                  </a:lnTo>
                  <a:lnTo>
                    <a:pt x="5057753" y="1126594"/>
                  </a:lnTo>
                  <a:lnTo>
                    <a:pt x="5059223" y="1119205"/>
                  </a:lnTo>
                  <a:lnTo>
                    <a:pt x="5059958" y="1126594"/>
                  </a:lnTo>
                  <a:lnTo>
                    <a:pt x="5061428" y="1193082"/>
                  </a:lnTo>
                  <a:lnTo>
                    <a:pt x="5064369" y="1640025"/>
                  </a:lnTo>
                  <a:lnTo>
                    <a:pt x="5066574" y="1640025"/>
                  </a:lnTo>
                  <a:lnTo>
                    <a:pt x="5067311" y="1617863"/>
                  </a:lnTo>
                  <a:lnTo>
                    <a:pt x="5068046" y="1640025"/>
                  </a:lnTo>
                  <a:lnTo>
                    <a:pt x="5069516" y="842175"/>
                  </a:lnTo>
                  <a:lnTo>
                    <a:pt x="5070986" y="1067494"/>
                  </a:lnTo>
                  <a:lnTo>
                    <a:pt x="5071721" y="1093350"/>
                  </a:lnTo>
                  <a:lnTo>
                    <a:pt x="5072457" y="1071187"/>
                  </a:lnTo>
                  <a:lnTo>
                    <a:pt x="5073192" y="1067494"/>
                  </a:lnTo>
                  <a:lnTo>
                    <a:pt x="5073927" y="1071187"/>
                  </a:lnTo>
                  <a:lnTo>
                    <a:pt x="5077604" y="1133981"/>
                  </a:lnTo>
                  <a:lnTo>
                    <a:pt x="5078339" y="1137674"/>
                  </a:lnTo>
                  <a:lnTo>
                    <a:pt x="5079074" y="1163532"/>
                  </a:lnTo>
                  <a:lnTo>
                    <a:pt x="5082016" y="1640025"/>
                  </a:lnTo>
                  <a:lnTo>
                    <a:pt x="5085691" y="1640025"/>
                  </a:lnTo>
                  <a:lnTo>
                    <a:pt x="5087162" y="923437"/>
                  </a:lnTo>
                  <a:lnTo>
                    <a:pt x="5088632" y="1126594"/>
                  </a:lnTo>
                  <a:lnTo>
                    <a:pt x="5089367" y="1126594"/>
                  </a:lnTo>
                  <a:lnTo>
                    <a:pt x="5090102" y="1152450"/>
                  </a:lnTo>
                  <a:lnTo>
                    <a:pt x="5090837" y="1122900"/>
                  </a:lnTo>
                  <a:lnTo>
                    <a:pt x="5091574" y="1137674"/>
                  </a:lnTo>
                  <a:lnTo>
                    <a:pt x="5092309" y="1119205"/>
                  </a:lnTo>
                  <a:lnTo>
                    <a:pt x="5093044" y="1115513"/>
                  </a:lnTo>
                  <a:lnTo>
                    <a:pt x="5095985" y="1163532"/>
                  </a:lnTo>
                  <a:lnTo>
                    <a:pt x="5096720" y="1159837"/>
                  </a:lnTo>
                  <a:lnTo>
                    <a:pt x="5099660" y="1640025"/>
                  </a:lnTo>
                  <a:lnTo>
                    <a:pt x="5103337" y="1640025"/>
                  </a:lnTo>
                  <a:lnTo>
                    <a:pt x="5104807" y="949293"/>
                  </a:lnTo>
                  <a:lnTo>
                    <a:pt x="5106279" y="1152450"/>
                  </a:lnTo>
                  <a:lnTo>
                    <a:pt x="5107014" y="1152450"/>
                  </a:lnTo>
                  <a:lnTo>
                    <a:pt x="5107749" y="1174611"/>
                  </a:lnTo>
                  <a:lnTo>
                    <a:pt x="5109954" y="1100737"/>
                  </a:lnTo>
                  <a:lnTo>
                    <a:pt x="5112160" y="1152450"/>
                  </a:lnTo>
                  <a:lnTo>
                    <a:pt x="5112895" y="1133981"/>
                  </a:lnTo>
                  <a:lnTo>
                    <a:pt x="5114365" y="1167224"/>
                  </a:lnTo>
                  <a:lnTo>
                    <a:pt x="5117307" y="1640025"/>
                  </a:lnTo>
                  <a:lnTo>
                    <a:pt x="5120983" y="1640025"/>
                  </a:lnTo>
                  <a:lnTo>
                    <a:pt x="5122453" y="1392543"/>
                  </a:lnTo>
                  <a:lnTo>
                    <a:pt x="5123188" y="831094"/>
                  </a:lnTo>
                  <a:lnTo>
                    <a:pt x="5124658" y="1034249"/>
                  </a:lnTo>
                  <a:lnTo>
                    <a:pt x="5125395" y="1023169"/>
                  </a:lnTo>
                  <a:lnTo>
                    <a:pt x="5128335" y="1115513"/>
                  </a:lnTo>
                  <a:lnTo>
                    <a:pt x="5129070" y="1100737"/>
                  </a:lnTo>
                  <a:lnTo>
                    <a:pt x="5129805" y="1126594"/>
                  </a:lnTo>
                  <a:lnTo>
                    <a:pt x="5132012" y="1640025"/>
                  </a:lnTo>
                  <a:lnTo>
                    <a:pt x="5134217" y="1640025"/>
                  </a:lnTo>
                  <a:lnTo>
                    <a:pt x="5134953" y="1617863"/>
                  </a:lnTo>
                  <a:lnTo>
                    <a:pt x="5135688" y="1640025"/>
                  </a:lnTo>
                  <a:lnTo>
                    <a:pt x="5138628" y="1640025"/>
                  </a:lnTo>
                  <a:lnTo>
                    <a:pt x="5139363" y="1562456"/>
                  </a:lnTo>
                  <a:lnTo>
                    <a:pt x="5140100" y="1640025"/>
                  </a:lnTo>
                  <a:lnTo>
                    <a:pt x="5151863" y="1640025"/>
                  </a:lnTo>
                  <a:lnTo>
                    <a:pt x="5152598" y="1617863"/>
                  </a:lnTo>
                  <a:lnTo>
                    <a:pt x="5153333" y="1640025"/>
                  </a:lnTo>
                  <a:lnTo>
                    <a:pt x="5156275" y="1640025"/>
                  </a:lnTo>
                  <a:lnTo>
                    <a:pt x="5157745" y="738750"/>
                  </a:lnTo>
                  <a:lnTo>
                    <a:pt x="5159216" y="871725"/>
                  </a:lnTo>
                  <a:lnTo>
                    <a:pt x="5162156" y="1063799"/>
                  </a:lnTo>
                  <a:lnTo>
                    <a:pt x="5162891" y="1023169"/>
                  </a:lnTo>
                  <a:lnTo>
                    <a:pt x="5163626" y="1056412"/>
                  </a:lnTo>
                  <a:lnTo>
                    <a:pt x="5165098" y="1071187"/>
                  </a:lnTo>
                  <a:lnTo>
                    <a:pt x="5167303" y="1122900"/>
                  </a:lnTo>
                  <a:lnTo>
                    <a:pt x="5170245" y="1640025"/>
                  </a:lnTo>
                  <a:lnTo>
                    <a:pt x="5173185" y="1640025"/>
                  </a:lnTo>
                  <a:lnTo>
                    <a:pt x="5173921" y="1617863"/>
                  </a:lnTo>
                  <a:lnTo>
                    <a:pt x="5175391" y="831094"/>
                  </a:lnTo>
                  <a:lnTo>
                    <a:pt x="5176861" y="1008393"/>
                  </a:lnTo>
                  <a:lnTo>
                    <a:pt x="5180538" y="1159837"/>
                  </a:lnTo>
                  <a:lnTo>
                    <a:pt x="5182743" y="1111818"/>
                  </a:lnTo>
                  <a:lnTo>
                    <a:pt x="5185684" y="1392543"/>
                  </a:lnTo>
                  <a:lnTo>
                    <a:pt x="5187891" y="1640025"/>
                  </a:lnTo>
                  <a:lnTo>
                    <a:pt x="5191566" y="1640025"/>
                  </a:lnTo>
                  <a:lnTo>
                    <a:pt x="5193038" y="908663"/>
                  </a:lnTo>
                  <a:lnTo>
                    <a:pt x="5194508" y="1130287"/>
                  </a:lnTo>
                  <a:lnTo>
                    <a:pt x="5195243" y="1145063"/>
                  </a:lnTo>
                  <a:lnTo>
                    <a:pt x="5196713" y="1100737"/>
                  </a:lnTo>
                  <a:lnTo>
                    <a:pt x="5198919" y="1148756"/>
                  </a:lnTo>
                  <a:lnTo>
                    <a:pt x="5200389" y="1133981"/>
                  </a:lnTo>
                  <a:lnTo>
                    <a:pt x="5202596" y="1185693"/>
                  </a:lnTo>
                  <a:lnTo>
                    <a:pt x="5205536" y="1640025"/>
                  </a:lnTo>
                  <a:lnTo>
                    <a:pt x="5208478" y="1640025"/>
                  </a:lnTo>
                  <a:lnTo>
                    <a:pt x="5209213" y="1621556"/>
                  </a:lnTo>
                  <a:lnTo>
                    <a:pt x="5210683" y="927131"/>
                  </a:lnTo>
                  <a:lnTo>
                    <a:pt x="5212154" y="1159837"/>
                  </a:lnTo>
                  <a:lnTo>
                    <a:pt x="5212889" y="1185693"/>
                  </a:lnTo>
                  <a:lnTo>
                    <a:pt x="5214359" y="1178306"/>
                  </a:lnTo>
                  <a:lnTo>
                    <a:pt x="5215829" y="1156143"/>
                  </a:lnTo>
                  <a:lnTo>
                    <a:pt x="5216564" y="1159837"/>
                  </a:lnTo>
                  <a:lnTo>
                    <a:pt x="5217301" y="1152450"/>
                  </a:lnTo>
                  <a:lnTo>
                    <a:pt x="5219506" y="1196775"/>
                  </a:lnTo>
                  <a:lnTo>
                    <a:pt x="5220241" y="1193082"/>
                  </a:lnTo>
                  <a:lnTo>
                    <a:pt x="5223182" y="1640025"/>
                  </a:lnTo>
                  <a:lnTo>
                    <a:pt x="5223917" y="1621556"/>
                  </a:lnTo>
                  <a:lnTo>
                    <a:pt x="5224652" y="1640025"/>
                  </a:lnTo>
                  <a:lnTo>
                    <a:pt x="5226859" y="1640025"/>
                  </a:lnTo>
                  <a:lnTo>
                    <a:pt x="5228329" y="893887"/>
                  </a:lnTo>
                  <a:lnTo>
                    <a:pt x="5229799" y="1126594"/>
                  </a:lnTo>
                  <a:lnTo>
                    <a:pt x="5230534" y="1148756"/>
                  </a:lnTo>
                  <a:lnTo>
                    <a:pt x="5231269" y="1133981"/>
                  </a:lnTo>
                  <a:lnTo>
                    <a:pt x="5232006" y="1130287"/>
                  </a:lnTo>
                  <a:lnTo>
                    <a:pt x="5233476" y="1174611"/>
                  </a:lnTo>
                  <a:lnTo>
                    <a:pt x="5235681" y="1145063"/>
                  </a:lnTo>
                  <a:lnTo>
                    <a:pt x="5237887" y="1200469"/>
                  </a:lnTo>
                  <a:lnTo>
                    <a:pt x="5240827" y="1640025"/>
                  </a:lnTo>
                  <a:lnTo>
                    <a:pt x="5244504" y="1640025"/>
                  </a:lnTo>
                  <a:lnTo>
                    <a:pt x="5245975" y="1407319"/>
                  </a:lnTo>
                  <a:lnTo>
                    <a:pt x="5246710" y="908663"/>
                  </a:lnTo>
                  <a:lnTo>
                    <a:pt x="5247445" y="1078575"/>
                  </a:lnTo>
                  <a:lnTo>
                    <a:pt x="5249650" y="1137674"/>
                  </a:lnTo>
                  <a:lnTo>
                    <a:pt x="5251857" y="1167224"/>
                  </a:lnTo>
                  <a:lnTo>
                    <a:pt x="5253327" y="1145063"/>
                  </a:lnTo>
                  <a:lnTo>
                    <a:pt x="5255532" y="1640025"/>
                  </a:lnTo>
                  <a:lnTo>
                    <a:pt x="5261415" y="1640025"/>
                  </a:lnTo>
                  <a:lnTo>
                    <a:pt x="5262885" y="1573537"/>
                  </a:lnTo>
                  <a:lnTo>
                    <a:pt x="5265090" y="1640025"/>
                  </a:lnTo>
                  <a:lnTo>
                    <a:pt x="5277590" y="1640025"/>
                  </a:lnTo>
                  <a:lnTo>
                    <a:pt x="5278325" y="1617863"/>
                  </a:lnTo>
                  <a:lnTo>
                    <a:pt x="5279060" y="1640025"/>
                  </a:lnTo>
                  <a:lnTo>
                    <a:pt x="5279797" y="1640025"/>
                  </a:lnTo>
                  <a:lnTo>
                    <a:pt x="5281267" y="720281"/>
                  </a:lnTo>
                  <a:lnTo>
                    <a:pt x="5282737" y="949293"/>
                  </a:lnTo>
                  <a:lnTo>
                    <a:pt x="5285678" y="1078575"/>
                  </a:lnTo>
                  <a:lnTo>
                    <a:pt x="5286413" y="1063799"/>
                  </a:lnTo>
                  <a:lnTo>
                    <a:pt x="5290825" y="1189387"/>
                  </a:lnTo>
                  <a:lnTo>
                    <a:pt x="5293765" y="1640025"/>
                  </a:lnTo>
                  <a:lnTo>
                    <a:pt x="5297442" y="1640025"/>
                  </a:lnTo>
                  <a:lnTo>
                    <a:pt x="5298912" y="890194"/>
                  </a:lnTo>
                  <a:lnTo>
                    <a:pt x="5300383" y="1100737"/>
                  </a:lnTo>
                  <a:lnTo>
                    <a:pt x="5303323" y="1037944"/>
                  </a:lnTo>
                  <a:lnTo>
                    <a:pt x="5305530" y="1115513"/>
                  </a:lnTo>
                  <a:lnTo>
                    <a:pt x="5306265" y="1089655"/>
                  </a:lnTo>
                  <a:lnTo>
                    <a:pt x="5307000" y="1122900"/>
                  </a:lnTo>
                  <a:lnTo>
                    <a:pt x="5308470" y="1163532"/>
                  </a:lnTo>
                  <a:lnTo>
                    <a:pt x="5311411" y="1640025"/>
                  </a:lnTo>
                  <a:lnTo>
                    <a:pt x="5312146" y="1640025"/>
                  </a:lnTo>
                  <a:lnTo>
                    <a:pt x="5312881" y="1621556"/>
                  </a:lnTo>
                  <a:lnTo>
                    <a:pt x="5313616" y="1640025"/>
                  </a:lnTo>
                  <a:lnTo>
                    <a:pt x="5315088" y="1640025"/>
                  </a:lnTo>
                  <a:lnTo>
                    <a:pt x="5316558" y="834786"/>
                  </a:lnTo>
                  <a:lnTo>
                    <a:pt x="5318028" y="1093350"/>
                  </a:lnTo>
                  <a:lnTo>
                    <a:pt x="5320235" y="1156143"/>
                  </a:lnTo>
                  <a:lnTo>
                    <a:pt x="5320970" y="1130287"/>
                  </a:lnTo>
                  <a:lnTo>
                    <a:pt x="5321705" y="1148756"/>
                  </a:lnTo>
                  <a:lnTo>
                    <a:pt x="5325381" y="1196775"/>
                  </a:lnTo>
                  <a:lnTo>
                    <a:pt x="5326116" y="1174611"/>
                  </a:lnTo>
                  <a:lnTo>
                    <a:pt x="5329058" y="1640025"/>
                  </a:lnTo>
                  <a:lnTo>
                    <a:pt x="5332733" y="1640025"/>
                  </a:lnTo>
                  <a:lnTo>
                    <a:pt x="5334204" y="897581"/>
                  </a:lnTo>
                  <a:lnTo>
                    <a:pt x="5335674" y="1100737"/>
                  </a:lnTo>
                  <a:lnTo>
                    <a:pt x="5336409" y="1119205"/>
                  </a:lnTo>
                  <a:lnTo>
                    <a:pt x="5337144" y="1078575"/>
                  </a:lnTo>
                  <a:lnTo>
                    <a:pt x="5337881" y="1122900"/>
                  </a:lnTo>
                  <a:lnTo>
                    <a:pt x="5338616" y="1085962"/>
                  </a:lnTo>
                  <a:lnTo>
                    <a:pt x="5340821" y="1122900"/>
                  </a:lnTo>
                  <a:lnTo>
                    <a:pt x="5344498" y="1418400"/>
                  </a:lnTo>
                  <a:lnTo>
                    <a:pt x="5346703" y="1640025"/>
                  </a:lnTo>
                  <a:lnTo>
                    <a:pt x="5350379" y="1640025"/>
                  </a:lnTo>
                  <a:lnTo>
                    <a:pt x="5351849" y="967762"/>
                  </a:lnTo>
                  <a:lnTo>
                    <a:pt x="5353321" y="1130287"/>
                  </a:lnTo>
                  <a:lnTo>
                    <a:pt x="5354056" y="1137674"/>
                  </a:lnTo>
                  <a:lnTo>
                    <a:pt x="5355526" y="1097044"/>
                  </a:lnTo>
                  <a:lnTo>
                    <a:pt x="5356261" y="1137674"/>
                  </a:lnTo>
                  <a:lnTo>
                    <a:pt x="5356996" y="1115513"/>
                  </a:lnTo>
                  <a:lnTo>
                    <a:pt x="5357733" y="1078575"/>
                  </a:lnTo>
                  <a:lnTo>
                    <a:pt x="5358468" y="1115513"/>
                  </a:lnTo>
                  <a:lnTo>
                    <a:pt x="5361408" y="1163532"/>
                  </a:lnTo>
                  <a:lnTo>
                    <a:pt x="5364349" y="1640025"/>
                  </a:lnTo>
                  <a:lnTo>
                    <a:pt x="5368026" y="1640025"/>
                  </a:lnTo>
                  <a:lnTo>
                    <a:pt x="5369496" y="1433175"/>
                  </a:lnTo>
                  <a:lnTo>
                    <a:pt x="5370231" y="904968"/>
                  </a:lnTo>
                  <a:lnTo>
                    <a:pt x="5371702" y="1093350"/>
                  </a:lnTo>
                  <a:lnTo>
                    <a:pt x="5373172" y="1100737"/>
                  </a:lnTo>
                  <a:lnTo>
                    <a:pt x="5373907" y="1093350"/>
                  </a:lnTo>
                  <a:lnTo>
                    <a:pt x="5376849" y="1196775"/>
                  </a:lnTo>
                  <a:lnTo>
                    <a:pt x="5379054" y="1640025"/>
                  </a:lnTo>
                  <a:lnTo>
                    <a:pt x="5384936" y="1640025"/>
                  </a:lnTo>
                  <a:lnTo>
                    <a:pt x="5386407" y="1547681"/>
                  </a:lnTo>
                  <a:lnTo>
                    <a:pt x="5387142" y="1429482"/>
                  </a:lnTo>
                  <a:lnTo>
                    <a:pt x="5387877" y="879113"/>
                  </a:lnTo>
                  <a:lnTo>
                    <a:pt x="5389347" y="1089655"/>
                  </a:lnTo>
                  <a:lnTo>
                    <a:pt x="5391554" y="1137674"/>
                  </a:lnTo>
                  <a:lnTo>
                    <a:pt x="5393024" y="1122900"/>
                  </a:lnTo>
                  <a:lnTo>
                    <a:pt x="5393759" y="1141369"/>
                  </a:lnTo>
                  <a:lnTo>
                    <a:pt x="5394494" y="1122900"/>
                  </a:lnTo>
                  <a:lnTo>
                    <a:pt x="5396700" y="1640025"/>
                  </a:lnTo>
                  <a:lnTo>
                    <a:pt x="5398905" y="1640025"/>
                  </a:lnTo>
                  <a:lnTo>
                    <a:pt x="5401112" y="1561570"/>
                  </a:lnTo>
                  <a:lnTo>
                    <a:pt x="5403317" y="1561570"/>
                  </a:lnTo>
                  <a:lnTo>
                    <a:pt x="5404787" y="753524"/>
                  </a:lnTo>
                  <a:lnTo>
                    <a:pt x="5406994" y="927131"/>
                  </a:lnTo>
                  <a:lnTo>
                    <a:pt x="5409199" y="986230"/>
                  </a:lnTo>
                  <a:lnTo>
                    <a:pt x="5409934" y="956682"/>
                  </a:lnTo>
                  <a:lnTo>
                    <a:pt x="5410670" y="912356"/>
                  </a:lnTo>
                  <a:lnTo>
                    <a:pt x="5411405" y="964069"/>
                  </a:lnTo>
                  <a:lnTo>
                    <a:pt x="5415080" y="1356985"/>
                  </a:lnTo>
                  <a:lnTo>
                    <a:pt x="5416552" y="1561570"/>
                  </a:lnTo>
                  <a:lnTo>
                    <a:pt x="5417287" y="1516506"/>
                  </a:lnTo>
                  <a:lnTo>
                    <a:pt x="5418757" y="1516506"/>
                  </a:lnTo>
                  <a:lnTo>
                    <a:pt x="5419492" y="1556104"/>
                  </a:lnTo>
                  <a:lnTo>
                    <a:pt x="5420229" y="1516506"/>
                  </a:lnTo>
                  <a:lnTo>
                    <a:pt x="5420964" y="1516506"/>
                  </a:lnTo>
                  <a:lnTo>
                    <a:pt x="5421699" y="1351913"/>
                  </a:lnTo>
                  <a:lnTo>
                    <a:pt x="5422434" y="771993"/>
                  </a:lnTo>
                  <a:lnTo>
                    <a:pt x="5423904" y="868031"/>
                  </a:lnTo>
                  <a:lnTo>
                    <a:pt x="5424639" y="823706"/>
                  </a:lnTo>
                  <a:lnTo>
                    <a:pt x="5426110" y="838481"/>
                  </a:lnTo>
                  <a:lnTo>
                    <a:pt x="5427580" y="808931"/>
                  </a:lnTo>
                  <a:lnTo>
                    <a:pt x="5431992" y="1012088"/>
                  </a:lnTo>
                  <a:lnTo>
                    <a:pt x="5434933" y="1588066"/>
                  </a:lnTo>
                  <a:lnTo>
                    <a:pt x="5437138" y="1580482"/>
                  </a:lnTo>
                  <a:lnTo>
                    <a:pt x="5451843" y="1580482"/>
                  </a:lnTo>
                  <a:lnTo>
                    <a:pt x="5454050" y="1638942"/>
                  </a:lnTo>
                  <a:lnTo>
                    <a:pt x="5469490" y="1638942"/>
                  </a:lnTo>
                  <a:lnTo>
                    <a:pt x="5471695" y="1580482"/>
                  </a:lnTo>
                  <a:lnTo>
                    <a:pt x="5473901" y="1580482"/>
                  </a:lnTo>
                  <a:lnTo>
                    <a:pt x="5474636" y="1536600"/>
                  </a:lnTo>
                  <a:lnTo>
                    <a:pt x="5475371" y="823706"/>
                  </a:lnTo>
                  <a:lnTo>
                    <a:pt x="5476841" y="1004699"/>
                  </a:lnTo>
                  <a:lnTo>
                    <a:pt x="5479783" y="1063799"/>
                  </a:lnTo>
                  <a:lnTo>
                    <a:pt x="5481253" y="1074881"/>
                  </a:lnTo>
                  <a:lnTo>
                    <a:pt x="5481988" y="1060107"/>
                  </a:lnTo>
                  <a:lnTo>
                    <a:pt x="5484195" y="1119205"/>
                  </a:lnTo>
                  <a:lnTo>
                    <a:pt x="5484930" y="1588066"/>
                  </a:lnTo>
                  <a:lnTo>
                    <a:pt x="5486400" y="1580482"/>
                  </a:lnTo>
                  <a:lnTo>
                    <a:pt x="5491546" y="1580482"/>
                  </a:lnTo>
                  <a:lnTo>
                    <a:pt x="5493753" y="1436869"/>
                  </a:lnTo>
                  <a:lnTo>
                    <a:pt x="5494488" y="897581"/>
                  </a:lnTo>
                  <a:lnTo>
                    <a:pt x="5495958" y="1115513"/>
                  </a:lnTo>
                  <a:lnTo>
                    <a:pt x="5496693" y="1111818"/>
                  </a:lnTo>
                  <a:lnTo>
                    <a:pt x="5498899" y="1170919"/>
                  </a:lnTo>
                  <a:lnTo>
                    <a:pt x="5499634" y="1588066"/>
                  </a:lnTo>
                  <a:lnTo>
                    <a:pt x="5501104" y="1580482"/>
                  </a:lnTo>
                  <a:lnTo>
                    <a:pt x="5504781" y="1580482"/>
                  </a:lnTo>
                  <a:lnTo>
                    <a:pt x="5506986" y="1551523"/>
                  </a:lnTo>
                  <a:lnTo>
                    <a:pt x="5509193" y="1551523"/>
                  </a:lnTo>
                  <a:lnTo>
                    <a:pt x="5511398" y="550369"/>
                  </a:lnTo>
                  <a:lnTo>
                    <a:pt x="5512869" y="664874"/>
                  </a:lnTo>
                  <a:lnTo>
                    <a:pt x="5518016" y="860644"/>
                  </a:lnTo>
                  <a:lnTo>
                    <a:pt x="5518751" y="864337"/>
                  </a:lnTo>
                  <a:lnTo>
                    <a:pt x="5520221" y="967762"/>
                  </a:lnTo>
                  <a:lnTo>
                    <a:pt x="5523162" y="1558713"/>
                  </a:lnTo>
                  <a:lnTo>
                    <a:pt x="5523897" y="1577231"/>
                  </a:lnTo>
                  <a:lnTo>
                    <a:pt x="5524632" y="1558713"/>
                  </a:lnTo>
                  <a:lnTo>
                    <a:pt x="5526839" y="1558713"/>
                  </a:lnTo>
                  <a:lnTo>
                    <a:pt x="5528309" y="952987"/>
                  </a:lnTo>
                  <a:lnTo>
                    <a:pt x="5529779" y="1159837"/>
                  </a:lnTo>
                  <a:lnTo>
                    <a:pt x="5530514" y="1156143"/>
                  </a:lnTo>
                  <a:lnTo>
                    <a:pt x="5531249" y="1141369"/>
                  </a:lnTo>
                  <a:lnTo>
                    <a:pt x="5531986" y="1159837"/>
                  </a:lnTo>
                  <a:lnTo>
                    <a:pt x="5533456" y="1174611"/>
                  </a:lnTo>
                  <a:lnTo>
                    <a:pt x="5534191" y="1156143"/>
                  </a:lnTo>
                  <a:lnTo>
                    <a:pt x="5536397" y="1218938"/>
                  </a:lnTo>
                  <a:lnTo>
                    <a:pt x="5537867" y="1230019"/>
                  </a:lnTo>
                  <a:lnTo>
                    <a:pt x="5541544" y="1640025"/>
                  </a:lnTo>
                  <a:lnTo>
                    <a:pt x="5544484" y="1640025"/>
                  </a:lnTo>
                  <a:lnTo>
                    <a:pt x="5545219" y="1577231"/>
                  </a:lnTo>
                  <a:lnTo>
                    <a:pt x="5545956" y="1640025"/>
                  </a:lnTo>
                  <a:lnTo>
                    <a:pt x="5554777" y="1640025"/>
                  </a:lnTo>
                  <a:lnTo>
                    <a:pt x="5555514" y="1617863"/>
                  </a:lnTo>
                  <a:lnTo>
                    <a:pt x="5556249" y="1640025"/>
                  </a:lnTo>
                  <a:lnTo>
                    <a:pt x="5562130" y="1640025"/>
                  </a:lnTo>
                  <a:lnTo>
                    <a:pt x="5563600" y="1189387"/>
                  </a:lnTo>
                  <a:lnTo>
                    <a:pt x="5565070" y="1282962"/>
                  </a:lnTo>
                  <a:lnTo>
                    <a:pt x="5565807" y="1305125"/>
                  </a:lnTo>
                  <a:lnTo>
                    <a:pt x="5567277" y="1273113"/>
                  </a:lnTo>
                  <a:lnTo>
                    <a:pt x="5568012" y="1287887"/>
                  </a:lnTo>
                  <a:lnTo>
                    <a:pt x="5568747" y="1255875"/>
                  </a:lnTo>
                  <a:lnTo>
                    <a:pt x="5569482" y="1275575"/>
                  </a:lnTo>
                  <a:lnTo>
                    <a:pt x="5572424" y="1329750"/>
                  </a:lnTo>
                  <a:lnTo>
                    <a:pt x="5573159" y="1329750"/>
                  </a:lnTo>
                  <a:lnTo>
                    <a:pt x="5576100" y="1640025"/>
                  </a:lnTo>
                  <a:lnTo>
                    <a:pt x="5578305" y="1640025"/>
                  </a:lnTo>
                  <a:lnTo>
                    <a:pt x="5579040" y="1625250"/>
                  </a:lnTo>
                  <a:lnTo>
                    <a:pt x="5579777" y="1640025"/>
                  </a:lnTo>
                  <a:lnTo>
                    <a:pt x="5581247" y="1209087"/>
                  </a:lnTo>
                  <a:lnTo>
                    <a:pt x="5582717" y="1312512"/>
                  </a:lnTo>
                  <a:lnTo>
                    <a:pt x="5583452" y="1312512"/>
                  </a:lnTo>
                  <a:lnTo>
                    <a:pt x="5584923" y="1305125"/>
                  </a:lnTo>
                  <a:lnTo>
                    <a:pt x="5585658" y="1319899"/>
                  </a:lnTo>
                  <a:lnTo>
                    <a:pt x="5587128" y="1265726"/>
                  </a:lnTo>
                  <a:lnTo>
                    <a:pt x="5589333" y="1310050"/>
                  </a:lnTo>
                  <a:lnTo>
                    <a:pt x="5590070" y="1322363"/>
                  </a:lnTo>
                  <a:lnTo>
                    <a:pt x="5590805" y="1319899"/>
                  </a:lnTo>
                  <a:lnTo>
                    <a:pt x="5593745" y="1640025"/>
                  </a:lnTo>
                  <a:lnTo>
                    <a:pt x="5597422" y="1640025"/>
                  </a:lnTo>
                  <a:lnTo>
                    <a:pt x="5598892" y="1122900"/>
                  </a:lnTo>
                  <a:lnTo>
                    <a:pt x="5600363" y="1260800"/>
                  </a:lnTo>
                  <a:lnTo>
                    <a:pt x="5601098" y="1246024"/>
                  </a:lnTo>
                  <a:lnTo>
                    <a:pt x="5601833" y="1275575"/>
                  </a:lnTo>
                  <a:lnTo>
                    <a:pt x="5602568" y="1270649"/>
                  </a:lnTo>
                  <a:lnTo>
                    <a:pt x="5603303" y="1260800"/>
                  </a:lnTo>
                  <a:lnTo>
                    <a:pt x="5604040" y="1273113"/>
                  </a:lnTo>
                  <a:lnTo>
                    <a:pt x="5604775" y="1275575"/>
                  </a:lnTo>
                  <a:lnTo>
                    <a:pt x="5606980" y="1297738"/>
                  </a:lnTo>
                  <a:lnTo>
                    <a:pt x="5607715" y="1297738"/>
                  </a:lnTo>
                  <a:lnTo>
                    <a:pt x="5608450" y="1329750"/>
                  </a:lnTo>
                  <a:lnTo>
                    <a:pt x="5611391" y="1640025"/>
                  </a:lnTo>
                  <a:lnTo>
                    <a:pt x="5615068" y="1640025"/>
                  </a:lnTo>
                  <a:lnTo>
                    <a:pt x="5615803" y="1583388"/>
                  </a:lnTo>
                  <a:lnTo>
                    <a:pt x="5616538" y="1640025"/>
                  </a:lnTo>
                  <a:lnTo>
                    <a:pt x="5632713" y="1640025"/>
                  </a:lnTo>
                  <a:lnTo>
                    <a:pt x="5633450" y="1580926"/>
                  </a:lnTo>
                  <a:lnTo>
                    <a:pt x="5634185" y="1640025"/>
                  </a:lnTo>
                  <a:lnTo>
                    <a:pt x="5643743" y="1640025"/>
                  </a:lnTo>
                  <a:lnTo>
                    <a:pt x="5644478" y="1625250"/>
                  </a:lnTo>
                  <a:lnTo>
                    <a:pt x="5645213" y="1640025"/>
                  </a:lnTo>
                  <a:lnTo>
                    <a:pt x="5650359" y="1640025"/>
                  </a:lnTo>
                  <a:lnTo>
                    <a:pt x="5651829" y="1056412"/>
                  </a:lnTo>
                  <a:lnTo>
                    <a:pt x="5653301" y="1108126"/>
                  </a:lnTo>
                  <a:lnTo>
                    <a:pt x="5656976" y="1218938"/>
                  </a:lnTo>
                  <a:lnTo>
                    <a:pt x="5657713" y="1216474"/>
                  </a:lnTo>
                  <a:lnTo>
                    <a:pt x="5658448" y="1218938"/>
                  </a:lnTo>
                  <a:lnTo>
                    <a:pt x="5660653" y="1273113"/>
                  </a:lnTo>
                  <a:lnTo>
                    <a:pt x="5661388" y="1263262"/>
                  </a:lnTo>
                  <a:lnTo>
                    <a:pt x="5664329" y="1640025"/>
                  </a:lnTo>
                  <a:lnTo>
                    <a:pt x="5668006" y="1640025"/>
                  </a:lnTo>
                  <a:lnTo>
                    <a:pt x="5669476" y="1098275"/>
                  </a:lnTo>
                  <a:lnTo>
                    <a:pt x="5670946" y="1241099"/>
                  </a:lnTo>
                  <a:lnTo>
                    <a:pt x="5672417" y="1246024"/>
                  </a:lnTo>
                  <a:lnTo>
                    <a:pt x="5677564" y="1329750"/>
                  </a:lnTo>
                  <a:lnTo>
                    <a:pt x="5679034" y="1319899"/>
                  </a:lnTo>
                  <a:lnTo>
                    <a:pt x="5681976" y="1640025"/>
                  </a:lnTo>
                  <a:lnTo>
                    <a:pt x="5685651" y="1640025"/>
                  </a:lnTo>
                  <a:lnTo>
                    <a:pt x="5687122" y="1184462"/>
                  </a:lnTo>
                  <a:lnTo>
                    <a:pt x="5688592" y="1292812"/>
                  </a:lnTo>
                  <a:lnTo>
                    <a:pt x="5689327" y="1292812"/>
                  </a:lnTo>
                  <a:lnTo>
                    <a:pt x="5690062" y="1290351"/>
                  </a:lnTo>
                  <a:lnTo>
                    <a:pt x="5690797" y="1275575"/>
                  </a:lnTo>
                  <a:lnTo>
                    <a:pt x="5691534" y="1300200"/>
                  </a:lnTo>
                  <a:lnTo>
                    <a:pt x="5693004" y="1292812"/>
                  </a:lnTo>
                  <a:lnTo>
                    <a:pt x="5694474" y="1290351"/>
                  </a:lnTo>
                  <a:lnTo>
                    <a:pt x="5695946" y="1314975"/>
                  </a:lnTo>
                  <a:lnTo>
                    <a:pt x="5696681" y="1317437"/>
                  </a:lnTo>
                  <a:lnTo>
                    <a:pt x="5699621" y="1640025"/>
                  </a:lnTo>
                  <a:lnTo>
                    <a:pt x="5701827" y="1640025"/>
                  </a:lnTo>
                  <a:lnTo>
                    <a:pt x="5702562" y="1625250"/>
                  </a:lnTo>
                  <a:lnTo>
                    <a:pt x="5703297" y="1640025"/>
                  </a:lnTo>
                  <a:lnTo>
                    <a:pt x="5704767" y="1132750"/>
                  </a:lnTo>
                  <a:lnTo>
                    <a:pt x="5706239" y="1290351"/>
                  </a:lnTo>
                  <a:lnTo>
                    <a:pt x="5706974" y="1290351"/>
                  </a:lnTo>
                  <a:lnTo>
                    <a:pt x="5707709" y="1278038"/>
                  </a:lnTo>
                  <a:lnTo>
                    <a:pt x="5708444" y="1280500"/>
                  </a:lnTo>
                  <a:lnTo>
                    <a:pt x="5714325" y="1351913"/>
                  </a:lnTo>
                  <a:lnTo>
                    <a:pt x="5717267" y="1640025"/>
                  </a:lnTo>
                  <a:lnTo>
                    <a:pt x="5720944" y="1640025"/>
                  </a:lnTo>
                  <a:lnTo>
                    <a:pt x="5722414" y="1179537"/>
                  </a:lnTo>
                  <a:lnTo>
                    <a:pt x="5723884" y="1297738"/>
                  </a:lnTo>
                  <a:lnTo>
                    <a:pt x="5726090" y="1312512"/>
                  </a:lnTo>
                  <a:lnTo>
                    <a:pt x="5726825" y="1314975"/>
                  </a:lnTo>
                  <a:lnTo>
                    <a:pt x="5728295" y="1297738"/>
                  </a:lnTo>
                  <a:lnTo>
                    <a:pt x="5731237" y="1354375"/>
                  </a:lnTo>
                  <a:lnTo>
                    <a:pt x="5731972" y="1351913"/>
                  </a:lnTo>
                  <a:lnTo>
                    <a:pt x="5734913" y="1640025"/>
                  </a:lnTo>
                  <a:lnTo>
                    <a:pt x="5738588" y="1640025"/>
                  </a:lnTo>
                  <a:lnTo>
                    <a:pt x="5740060" y="1509513"/>
                  </a:lnTo>
                  <a:lnTo>
                    <a:pt x="5740795" y="1169688"/>
                  </a:lnTo>
                  <a:lnTo>
                    <a:pt x="5742265" y="1295274"/>
                  </a:lnTo>
                  <a:lnTo>
                    <a:pt x="5743735" y="1295274"/>
                  </a:lnTo>
                  <a:lnTo>
                    <a:pt x="5744472" y="1346988"/>
                  </a:lnTo>
                  <a:lnTo>
                    <a:pt x="5745942" y="1344526"/>
                  </a:lnTo>
                  <a:lnTo>
                    <a:pt x="5746677" y="1334675"/>
                  </a:lnTo>
                  <a:lnTo>
                    <a:pt x="5747412" y="1351913"/>
                  </a:lnTo>
                  <a:lnTo>
                    <a:pt x="5749618" y="1640025"/>
                  </a:lnTo>
                  <a:lnTo>
                    <a:pt x="5756235" y="1640025"/>
                  </a:lnTo>
                  <a:lnTo>
                    <a:pt x="5756970" y="1605551"/>
                  </a:lnTo>
                  <a:lnTo>
                    <a:pt x="5757705" y="1640025"/>
                  </a:lnTo>
                  <a:lnTo>
                    <a:pt x="5770940" y="1640025"/>
                  </a:lnTo>
                  <a:lnTo>
                    <a:pt x="5771675" y="1625250"/>
                  </a:lnTo>
                  <a:lnTo>
                    <a:pt x="5772410" y="1640025"/>
                  </a:lnTo>
                  <a:lnTo>
                    <a:pt x="5773881" y="1640025"/>
                  </a:lnTo>
                  <a:lnTo>
                    <a:pt x="5775351" y="1066263"/>
                  </a:lnTo>
                  <a:lnTo>
                    <a:pt x="5776821" y="1268187"/>
                  </a:lnTo>
                  <a:lnTo>
                    <a:pt x="5778293" y="1282962"/>
                  </a:lnTo>
                  <a:lnTo>
                    <a:pt x="5779028" y="1278038"/>
                  </a:lnTo>
                  <a:lnTo>
                    <a:pt x="5782703" y="1356838"/>
                  </a:lnTo>
                  <a:lnTo>
                    <a:pt x="5784910" y="1354375"/>
                  </a:lnTo>
                  <a:lnTo>
                    <a:pt x="5787851" y="1640025"/>
                  </a:lnTo>
                  <a:lnTo>
                    <a:pt x="5791526" y="1640025"/>
                  </a:lnTo>
                  <a:lnTo>
                    <a:pt x="5792998" y="1233712"/>
                  </a:lnTo>
                  <a:lnTo>
                    <a:pt x="5794468" y="1334675"/>
                  </a:lnTo>
                  <a:lnTo>
                    <a:pt x="5795203" y="1334675"/>
                  </a:lnTo>
                  <a:lnTo>
                    <a:pt x="5795938" y="1324824"/>
                  </a:lnTo>
                  <a:lnTo>
                    <a:pt x="5796673" y="1337137"/>
                  </a:lnTo>
                  <a:lnTo>
                    <a:pt x="5797409" y="1337137"/>
                  </a:lnTo>
                  <a:lnTo>
                    <a:pt x="5798879" y="1354375"/>
                  </a:lnTo>
                  <a:lnTo>
                    <a:pt x="5799614" y="1337137"/>
                  </a:lnTo>
                  <a:lnTo>
                    <a:pt x="5800349" y="1354375"/>
                  </a:lnTo>
                  <a:lnTo>
                    <a:pt x="5801084" y="1356838"/>
                  </a:lnTo>
                  <a:lnTo>
                    <a:pt x="5802556" y="1376538"/>
                  </a:lnTo>
                  <a:lnTo>
                    <a:pt x="5805496" y="1640025"/>
                  </a:lnTo>
                  <a:lnTo>
                    <a:pt x="5809173" y="1640025"/>
                  </a:lnTo>
                  <a:lnTo>
                    <a:pt x="5810643" y="1241099"/>
                  </a:lnTo>
                  <a:lnTo>
                    <a:pt x="5812114" y="1337137"/>
                  </a:lnTo>
                  <a:lnTo>
                    <a:pt x="5814319" y="1356838"/>
                  </a:lnTo>
                  <a:lnTo>
                    <a:pt x="5815054" y="1356838"/>
                  </a:lnTo>
                  <a:lnTo>
                    <a:pt x="5815789" y="1354375"/>
                  </a:lnTo>
                  <a:lnTo>
                    <a:pt x="5817261" y="1356838"/>
                  </a:lnTo>
                  <a:lnTo>
                    <a:pt x="5817996" y="1337137"/>
                  </a:lnTo>
                  <a:lnTo>
                    <a:pt x="5819466" y="1359300"/>
                  </a:lnTo>
                  <a:lnTo>
                    <a:pt x="5820201" y="1356838"/>
                  </a:lnTo>
                  <a:lnTo>
                    <a:pt x="5823142" y="1640025"/>
                  </a:lnTo>
                  <a:lnTo>
                    <a:pt x="5826819" y="1640025"/>
                  </a:lnTo>
                  <a:lnTo>
                    <a:pt x="5828289" y="1255875"/>
                  </a:lnTo>
                  <a:lnTo>
                    <a:pt x="5829759" y="1339600"/>
                  </a:lnTo>
                  <a:lnTo>
                    <a:pt x="5831966" y="1359300"/>
                  </a:lnTo>
                  <a:lnTo>
                    <a:pt x="5832701" y="1356838"/>
                  </a:lnTo>
                  <a:lnTo>
                    <a:pt x="5833436" y="1374074"/>
                  </a:lnTo>
                  <a:lnTo>
                    <a:pt x="5834171" y="1361762"/>
                  </a:lnTo>
                  <a:lnTo>
                    <a:pt x="5834906" y="1361762"/>
                  </a:lnTo>
                  <a:lnTo>
                    <a:pt x="5837112" y="1376538"/>
                  </a:lnTo>
                  <a:lnTo>
                    <a:pt x="5837847" y="1376538"/>
                  </a:lnTo>
                  <a:lnTo>
                    <a:pt x="5840787" y="1640025"/>
                  </a:lnTo>
                  <a:lnTo>
                    <a:pt x="5844464" y="1640025"/>
                  </a:lnTo>
                  <a:lnTo>
                    <a:pt x="5845936" y="1263262"/>
                  </a:lnTo>
                  <a:lnTo>
                    <a:pt x="5847406" y="1356838"/>
                  </a:lnTo>
                  <a:lnTo>
                    <a:pt x="5848141" y="1342062"/>
                  </a:lnTo>
                  <a:lnTo>
                    <a:pt x="5848876" y="1344526"/>
                  </a:lnTo>
                  <a:lnTo>
                    <a:pt x="5849611" y="1356838"/>
                  </a:lnTo>
                  <a:lnTo>
                    <a:pt x="5850346" y="1342062"/>
                  </a:lnTo>
                  <a:lnTo>
                    <a:pt x="5851082" y="1354375"/>
                  </a:lnTo>
                  <a:lnTo>
                    <a:pt x="5853287" y="1339600"/>
                  </a:lnTo>
                  <a:lnTo>
                    <a:pt x="5854022" y="1339600"/>
                  </a:lnTo>
                  <a:lnTo>
                    <a:pt x="5855494" y="1359300"/>
                  </a:lnTo>
                  <a:lnTo>
                    <a:pt x="5858434" y="1640025"/>
                  </a:lnTo>
                  <a:lnTo>
                    <a:pt x="5862110" y="1640025"/>
                  </a:lnTo>
                  <a:lnTo>
                    <a:pt x="5863580" y="1521825"/>
                  </a:lnTo>
                  <a:lnTo>
                    <a:pt x="5864315" y="1243563"/>
                  </a:lnTo>
                  <a:lnTo>
                    <a:pt x="5865787" y="1339600"/>
                  </a:lnTo>
                  <a:lnTo>
                    <a:pt x="5867257" y="1369151"/>
                  </a:lnTo>
                  <a:lnTo>
                    <a:pt x="5868727" y="1359300"/>
                  </a:lnTo>
                  <a:lnTo>
                    <a:pt x="5870934" y="1356838"/>
                  </a:lnTo>
                  <a:lnTo>
                    <a:pt x="5873139" y="1640025"/>
                  </a:lnTo>
                  <a:lnTo>
                    <a:pt x="5879757" y="1640025"/>
                  </a:lnTo>
                  <a:lnTo>
                    <a:pt x="5880492" y="1603087"/>
                  </a:lnTo>
                  <a:lnTo>
                    <a:pt x="5881227" y="1640025"/>
                  </a:lnTo>
                  <a:lnTo>
                    <a:pt x="5890785" y="1640025"/>
                  </a:lnTo>
                  <a:lnTo>
                    <a:pt x="5891520" y="1625250"/>
                  </a:lnTo>
                  <a:lnTo>
                    <a:pt x="5892255" y="1640025"/>
                  </a:lnTo>
                  <a:lnTo>
                    <a:pt x="5897402" y="1640025"/>
                  </a:lnTo>
                  <a:lnTo>
                    <a:pt x="5898872" y="1046562"/>
                  </a:lnTo>
                  <a:lnTo>
                    <a:pt x="5900343" y="1209087"/>
                  </a:lnTo>
                  <a:lnTo>
                    <a:pt x="5901078" y="1216474"/>
                  </a:lnTo>
                  <a:lnTo>
                    <a:pt x="5902548" y="1265726"/>
                  </a:lnTo>
                  <a:lnTo>
                    <a:pt x="5903283" y="1250950"/>
                  </a:lnTo>
                  <a:lnTo>
                    <a:pt x="5904020" y="1255875"/>
                  </a:lnTo>
                  <a:lnTo>
                    <a:pt x="5907695" y="1317437"/>
                  </a:lnTo>
                  <a:lnTo>
                    <a:pt x="5908430" y="1300200"/>
                  </a:lnTo>
                  <a:lnTo>
                    <a:pt x="5911372" y="1640025"/>
                  </a:lnTo>
                  <a:lnTo>
                    <a:pt x="5913578" y="1640025"/>
                  </a:lnTo>
                  <a:lnTo>
                    <a:pt x="5915783" y="1577231"/>
                  </a:lnTo>
                  <a:lnTo>
                    <a:pt x="5917988" y="1640025"/>
                  </a:lnTo>
                  <a:lnTo>
                    <a:pt x="5928283" y="1640025"/>
                  </a:lnTo>
                  <a:lnTo>
                    <a:pt x="5930488" y="1561570"/>
                  </a:lnTo>
                  <a:lnTo>
                    <a:pt x="5932693" y="1561570"/>
                  </a:lnTo>
                  <a:lnTo>
                    <a:pt x="5934165" y="816318"/>
                  </a:lnTo>
                  <a:lnTo>
                    <a:pt x="5936370" y="975150"/>
                  </a:lnTo>
                  <a:lnTo>
                    <a:pt x="5937841" y="997312"/>
                  </a:lnTo>
                  <a:lnTo>
                    <a:pt x="5938576" y="919743"/>
                  </a:lnTo>
                  <a:lnTo>
                    <a:pt x="5940046" y="949293"/>
                  </a:lnTo>
                  <a:lnTo>
                    <a:pt x="5940781" y="945600"/>
                  </a:lnTo>
                  <a:lnTo>
                    <a:pt x="5944458" y="1349598"/>
                  </a:lnTo>
                  <a:lnTo>
                    <a:pt x="5946663" y="1561570"/>
                  </a:lnTo>
                  <a:lnTo>
                    <a:pt x="5950339" y="1561570"/>
                  </a:lnTo>
                  <a:lnTo>
                    <a:pt x="5951809" y="868031"/>
                  </a:lnTo>
                  <a:lnTo>
                    <a:pt x="5953281" y="945600"/>
                  </a:lnTo>
                  <a:lnTo>
                    <a:pt x="5954016" y="938211"/>
                  </a:lnTo>
                  <a:lnTo>
                    <a:pt x="5954751" y="879113"/>
                  </a:lnTo>
                  <a:lnTo>
                    <a:pt x="5955486" y="897581"/>
                  </a:lnTo>
                  <a:lnTo>
                    <a:pt x="5956221" y="916050"/>
                  </a:lnTo>
                  <a:lnTo>
                    <a:pt x="5956956" y="897581"/>
                  </a:lnTo>
                  <a:lnTo>
                    <a:pt x="5957693" y="849562"/>
                  </a:lnTo>
                  <a:lnTo>
                    <a:pt x="5958428" y="882805"/>
                  </a:lnTo>
                  <a:lnTo>
                    <a:pt x="5961368" y="1001006"/>
                  </a:lnTo>
                  <a:lnTo>
                    <a:pt x="5964309" y="1580482"/>
                  </a:lnTo>
                  <a:lnTo>
                    <a:pt x="5965044" y="1580482"/>
                  </a:lnTo>
                  <a:lnTo>
                    <a:pt x="5965779" y="1588066"/>
                  </a:lnTo>
                  <a:lnTo>
                    <a:pt x="5966514" y="1580482"/>
                  </a:lnTo>
                  <a:lnTo>
                    <a:pt x="5981221" y="1580482"/>
                  </a:lnTo>
                  <a:lnTo>
                    <a:pt x="5983426" y="1638942"/>
                  </a:lnTo>
                  <a:lnTo>
                    <a:pt x="5998866" y="1638942"/>
                  </a:lnTo>
                  <a:lnTo>
                    <a:pt x="6001072" y="1580482"/>
                  </a:lnTo>
                  <a:lnTo>
                    <a:pt x="6003277" y="1580482"/>
                  </a:lnTo>
                  <a:lnTo>
                    <a:pt x="6004012" y="1525518"/>
                  </a:lnTo>
                  <a:lnTo>
                    <a:pt x="6004747" y="794156"/>
                  </a:lnTo>
                  <a:lnTo>
                    <a:pt x="6006219" y="1004699"/>
                  </a:lnTo>
                  <a:lnTo>
                    <a:pt x="6008424" y="1104431"/>
                  </a:lnTo>
                  <a:lnTo>
                    <a:pt x="6010630" y="1067494"/>
                  </a:lnTo>
                  <a:lnTo>
                    <a:pt x="6011365" y="1085962"/>
                  </a:lnTo>
                  <a:lnTo>
                    <a:pt x="6013570" y="1119205"/>
                  </a:lnTo>
                  <a:lnTo>
                    <a:pt x="6015777" y="1580482"/>
                  </a:lnTo>
                  <a:lnTo>
                    <a:pt x="6016512" y="1580482"/>
                  </a:lnTo>
                  <a:lnTo>
                    <a:pt x="6018717" y="1585308"/>
                  </a:lnTo>
                  <a:lnTo>
                    <a:pt x="6020924" y="1585308"/>
                  </a:lnTo>
                  <a:lnTo>
                    <a:pt x="6021659" y="1555068"/>
                  </a:lnTo>
                  <a:lnTo>
                    <a:pt x="6022394" y="1585308"/>
                  </a:lnTo>
                  <a:lnTo>
                    <a:pt x="6024599" y="1585308"/>
                  </a:lnTo>
                  <a:lnTo>
                    <a:pt x="6025335" y="1590479"/>
                  </a:lnTo>
                  <a:lnTo>
                    <a:pt x="6026070" y="1585308"/>
                  </a:lnTo>
                  <a:lnTo>
                    <a:pt x="6034157" y="1585308"/>
                  </a:lnTo>
                  <a:lnTo>
                    <a:pt x="6036363" y="1551523"/>
                  </a:lnTo>
                  <a:lnTo>
                    <a:pt x="6038568" y="1551523"/>
                  </a:lnTo>
                  <a:lnTo>
                    <a:pt x="6040040" y="753524"/>
                  </a:lnTo>
                  <a:lnTo>
                    <a:pt x="6041510" y="1001006"/>
                  </a:lnTo>
                  <a:lnTo>
                    <a:pt x="6042980" y="1060107"/>
                  </a:lnTo>
                  <a:lnTo>
                    <a:pt x="6043715" y="1041638"/>
                  </a:lnTo>
                  <a:lnTo>
                    <a:pt x="6044452" y="1049025"/>
                  </a:lnTo>
                  <a:lnTo>
                    <a:pt x="6045922" y="1093350"/>
                  </a:lnTo>
                  <a:lnTo>
                    <a:pt x="6046657" y="1082268"/>
                  </a:lnTo>
                  <a:lnTo>
                    <a:pt x="6047392" y="1082268"/>
                  </a:lnTo>
                  <a:lnTo>
                    <a:pt x="6048862" y="1137674"/>
                  </a:lnTo>
                  <a:lnTo>
                    <a:pt x="6049598" y="1119205"/>
                  </a:lnTo>
                  <a:lnTo>
                    <a:pt x="6052538" y="1558713"/>
                  </a:lnTo>
                  <a:lnTo>
                    <a:pt x="6055480" y="1558713"/>
                  </a:lnTo>
                  <a:lnTo>
                    <a:pt x="6056215" y="1577231"/>
                  </a:lnTo>
                  <a:lnTo>
                    <a:pt x="6056950" y="1547681"/>
                  </a:lnTo>
                  <a:lnTo>
                    <a:pt x="6057685" y="1436869"/>
                  </a:lnTo>
                  <a:lnTo>
                    <a:pt x="6058420" y="901274"/>
                  </a:lnTo>
                  <a:lnTo>
                    <a:pt x="6059892" y="1104431"/>
                  </a:lnTo>
                  <a:lnTo>
                    <a:pt x="6062832" y="1200469"/>
                  </a:lnTo>
                  <a:lnTo>
                    <a:pt x="6065038" y="1248488"/>
                  </a:lnTo>
                  <a:lnTo>
                    <a:pt x="6065773" y="1577231"/>
                  </a:lnTo>
                  <a:lnTo>
                    <a:pt x="6067243" y="1558713"/>
                  </a:lnTo>
                  <a:lnTo>
                    <a:pt x="6069450" y="1558713"/>
                  </a:lnTo>
                  <a:lnTo>
                    <a:pt x="6071655" y="1640025"/>
                  </a:lnTo>
                  <a:lnTo>
                    <a:pt x="6073861" y="1640025"/>
                  </a:lnTo>
                  <a:lnTo>
                    <a:pt x="6075331" y="723974"/>
                  </a:lnTo>
                  <a:lnTo>
                    <a:pt x="6076801" y="952987"/>
                  </a:lnTo>
                  <a:lnTo>
                    <a:pt x="6078273" y="1019475"/>
                  </a:lnTo>
                  <a:lnTo>
                    <a:pt x="6079008" y="1004699"/>
                  </a:lnTo>
                  <a:lnTo>
                    <a:pt x="6079743" y="1012088"/>
                  </a:lnTo>
                  <a:lnTo>
                    <a:pt x="6082683" y="1078575"/>
                  </a:lnTo>
                  <a:lnTo>
                    <a:pt x="6083420" y="1071187"/>
                  </a:lnTo>
                  <a:lnTo>
                    <a:pt x="6085625" y="1381463"/>
                  </a:lnTo>
                  <a:lnTo>
                    <a:pt x="6087831" y="1640025"/>
                  </a:lnTo>
                  <a:lnTo>
                    <a:pt x="6091506" y="1640025"/>
                  </a:lnTo>
                  <a:lnTo>
                    <a:pt x="6092978" y="1125362"/>
                  </a:lnTo>
                  <a:lnTo>
                    <a:pt x="6094448" y="1270649"/>
                  </a:lnTo>
                  <a:lnTo>
                    <a:pt x="6095183" y="1273113"/>
                  </a:lnTo>
                  <a:lnTo>
                    <a:pt x="6096653" y="1263262"/>
                  </a:lnTo>
                  <a:lnTo>
                    <a:pt x="6097389" y="1282962"/>
                  </a:lnTo>
                  <a:lnTo>
                    <a:pt x="6098859" y="1275575"/>
                  </a:lnTo>
                  <a:lnTo>
                    <a:pt x="6100329" y="1246024"/>
                  </a:lnTo>
                  <a:lnTo>
                    <a:pt x="6103271" y="1460263"/>
                  </a:lnTo>
                  <a:lnTo>
                    <a:pt x="6105476" y="1640025"/>
                  </a:lnTo>
                  <a:lnTo>
                    <a:pt x="6109153" y="1640025"/>
                  </a:lnTo>
                  <a:lnTo>
                    <a:pt x="6110623" y="1484888"/>
                  </a:lnTo>
                  <a:lnTo>
                    <a:pt x="6111358" y="1157375"/>
                  </a:lnTo>
                  <a:lnTo>
                    <a:pt x="6112094" y="1278038"/>
                  </a:lnTo>
                  <a:lnTo>
                    <a:pt x="6113564" y="1312512"/>
                  </a:lnTo>
                  <a:lnTo>
                    <a:pt x="6114299" y="1297738"/>
                  </a:lnTo>
                  <a:lnTo>
                    <a:pt x="6115769" y="1295274"/>
                  </a:lnTo>
                  <a:lnTo>
                    <a:pt x="6116504" y="1310050"/>
                  </a:lnTo>
                  <a:lnTo>
                    <a:pt x="6117241" y="1302663"/>
                  </a:lnTo>
                  <a:lnTo>
                    <a:pt x="6117976" y="1317437"/>
                  </a:lnTo>
                  <a:lnTo>
                    <a:pt x="6120181" y="1640025"/>
                  </a:lnTo>
                  <a:lnTo>
                    <a:pt x="6126799" y="1640025"/>
                  </a:lnTo>
                  <a:lnTo>
                    <a:pt x="6127534" y="1580926"/>
                  </a:lnTo>
                  <a:lnTo>
                    <a:pt x="6128269" y="1640025"/>
                  </a:lnTo>
                  <a:lnTo>
                    <a:pt x="6143709" y="1640025"/>
                  </a:lnTo>
                  <a:lnTo>
                    <a:pt x="6144444" y="1625250"/>
                  </a:lnTo>
                  <a:lnTo>
                    <a:pt x="6145916" y="1078575"/>
                  </a:lnTo>
                  <a:lnTo>
                    <a:pt x="6147386" y="1209087"/>
                  </a:lnTo>
                  <a:lnTo>
                    <a:pt x="6149591" y="1248488"/>
                  </a:lnTo>
                  <a:lnTo>
                    <a:pt x="6150326" y="1258337"/>
                  </a:lnTo>
                  <a:lnTo>
                    <a:pt x="6151062" y="1218938"/>
                  </a:lnTo>
                  <a:lnTo>
                    <a:pt x="6151797" y="1273113"/>
                  </a:lnTo>
                  <a:lnTo>
                    <a:pt x="6154002" y="1337137"/>
                  </a:lnTo>
                  <a:lnTo>
                    <a:pt x="6154737" y="1332212"/>
                  </a:lnTo>
                  <a:lnTo>
                    <a:pt x="6155474" y="1351913"/>
                  </a:lnTo>
                  <a:lnTo>
                    <a:pt x="6158414" y="1640025"/>
                  </a:lnTo>
                  <a:lnTo>
                    <a:pt x="6162090" y="1640025"/>
                  </a:lnTo>
                  <a:lnTo>
                    <a:pt x="6163560" y="1191849"/>
                  </a:lnTo>
                  <a:lnTo>
                    <a:pt x="6165032" y="1300200"/>
                  </a:lnTo>
                  <a:lnTo>
                    <a:pt x="6165767" y="1314975"/>
                  </a:lnTo>
                  <a:lnTo>
                    <a:pt x="6166502" y="1282962"/>
                  </a:lnTo>
                  <a:lnTo>
                    <a:pt x="6167237" y="1307587"/>
                  </a:lnTo>
                  <a:lnTo>
                    <a:pt x="6168707" y="1290351"/>
                  </a:lnTo>
                  <a:lnTo>
                    <a:pt x="6170179" y="1334675"/>
                  </a:lnTo>
                  <a:lnTo>
                    <a:pt x="6170914" y="1324824"/>
                  </a:lnTo>
                  <a:lnTo>
                    <a:pt x="6173119" y="1346988"/>
                  </a:lnTo>
                  <a:lnTo>
                    <a:pt x="6176060" y="1640025"/>
                  </a:lnTo>
                  <a:lnTo>
                    <a:pt x="6179737" y="1640025"/>
                  </a:lnTo>
                  <a:lnTo>
                    <a:pt x="6181207" y="1233712"/>
                  </a:lnTo>
                  <a:lnTo>
                    <a:pt x="6182677" y="1322363"/>
                  </a:lnTo>
                  <a:lnTo>
                    <a:pt x="6185619" y="1356838"/>
                  </a:lnTo>
                  <a:lnTo>
                    <a:pt x="6186354" y="1322363"/>
                  </a:lnTo>
                  <a:lnTo>
                    <a:pt x="6187089" y="1354375"/>
                  </a:lnTo>
                  <a:lnTo>
                    <a:pt x="6187824" y="1361762"/>
                  </a:lnTo>
                  <a:lnTo>
                    <a:pt x="6188559" y="1342062"/>
                  </a:lnTo>
                  <a:lnTo>
                    <a:pt x="6189295" y="1359300"/>
                  </a:lnTo>
                  <a:lnTo>
                    <a:pt x="6190030" y="1379000"/>
                  </a:lnTo>
                  <a:lnTo>
                    <a:pt x="6190765" y="1361762"/>
                  </a:lnTo>
                  <a:lnTo>
                    <a:pt x="6193705" y="1640025"/>
                  </a:lnTo>
                  <a:lnTo>
                    <a:pt x="6197382" y="1640025"/>
                  </a:lnTo>
                  <a:lnTo>
                    <a:pt x="6198853" y="1292812"/>
                  </a:lnTo>
                  <a:lnTo>
                    <a:pt x="6200323" y="1351913"/>
                  </a:lnTo>
                  <a:lnTo>
                    <a:pt x="6202528" y="1329750"/>
                  </a:lnTo>
                  <a:lnTo>
                    <a:pt x="6201793" y="1354375"/>
                  </a:lnTo>
                  <a:lnTo>
                    <a:pt x="6203263" y="1334675"/>
                  </a:lnTo>
                  <a:lnTo>
                    <a:pt x="6206205" y="1371612"/>
                  </a:lnTo>
                  <a:lnTo>
                    <a:pt x="6206940" y="1346988"/>
                  </a:lnTo>
                  <a:lnTo>
                    <a:pt x="6207675" y="1359300"/>
                  </a:lnTo>
                  <a:lnTo>
                    <a:pt x="6208410" y="1376538"/>
                  </a:lnTo>
                  <a:lnTo>
                    <a:pt x="6211352" y="1640025"/>
                  </a:lnTo>
                  <a:lnTo>
                    <a:pt x="6213558" y="1640025"/>
                  </a:lnTo>
                  <a:lnTo>
                    <a:pt x="6214293" y="1625250"/>
                  </a:lnTo>
                  <a:lnTo>
                    <a:pt x="6215028" y="1640025"/>
                  </a:lnTo>
                  <a:lnTo>
                    <a:pt x="6216498" y="1270649"/>
                  </a:lnTo>
                  <a:lnTo>
                    <a:pt x="6217968" y="1386387"/>
                  </a:lnTo>
                  <a:lnTo>
                    <a:pt x="6219440" y="1374074"/>
                  </a:lnTo>
                  <a:lnTo>
                    <a:pt x="6220175" y="1391312"/>
                  </a:lnTo>
                  <a:lnTo>
                    <a:pt x="6220910" y="1376538"/>
                  </a:lnTo>
                  <a:lnTo>
                    <a:pt x="6221645" y="1376538"/>
                  </a:lnTo>
                  <a:lnTo>
                    <a:pt x="6223851" y="1361762"/>
                  </a:lnTo>
                  <a:lnTo>
                    <a:pt x="6226056" y="1379000"/>
                  </a:lnTo>
                  <a:lnTo>
                    <a:pt x="6228263" y="1640025"/>
                  </a:lnTo>
                  <a:lnTo>
                    <a:pt x="6228998" y="1627712"/>
                  </a:lnTo>
                  <a:lnTo>
                    <a:pt x="6231203" y="1640025"/>
                  </a:lnTo>
                  <a:lnTo>
                    <a:pt x="6232673" y="1640025"/>
                  </a:lnTo>
                  <a:lnTo>
                    <a:pt x="6234145" y="1531674"/>
                  </a:lnTo>
                  <a:lnTo>
                    <a:pt x="6234880" y="1285425"/>
                  </a:lnTo>
                  <a:lnTo>
                    <a:pt x="6236350" y="1371612"/>
                  </a:lnTo>
                  <a:lnTo>
                    <a:pt x="6238556" y="1356838"/>
                  </a:lnTo>
                  <a:lnTo>
                    <a:pt x="6239291" y="1374074"/>
                  </a:lnTo>
                </a:path>
                <a:path w="6457950" h="1640205">
                  <a:moveTo>
                    <a:pt x="6246643" y="1640025"/>
                  </a:moveTo>
                  <a:lnTo>
                    <a:pt x="6250319" y="1640025"/>
                  </a:lnTo>
                  <a:lnTo>
                    <a:pt x="6251054" y="1593238"/>
                  </a:lnTo>
                  <a:lnTo>
                    <a:pt x="6251789" y="1640025"/>
                  </a:lnTo>
                  <a:lnTo>
                    <a:pt x="6265759" y="1640025"/>
                  </a:lnTo>
                  <a:lnTo>
                    <a:pt x="6266494" y="1625250"/>
                  </a:lnTo>
                  <a:lnTo>
                    <a:pt x="6267231" y="1640025"/>
                  </a:lnTo>
                  <a:lnTo>
                    <a:pt x="6267966" y="1640025"/>
                  </a:lnTo>
                  <a:lnTo>
                    <a:pt x="6269436" y="1127825"/>
                  </a:lnTo>
                  <a:lnTo>
                    <a:pt x="6270906" y="1248488"/>
                  </a:lnTo>
                  <a:lnTo>
                    <a:pt x="6274583" y="1300200"/>
                  </a:lnTo>
                  <a:lnTo>
                    <a:pt x="6275318" y="1287887"/>
                  </a:lnTo>
                  <a:lnTo>
                    <a:pt x="6276053" y="1305125"/>
                  </a:lnTo>
                  <a:lnTo>
                    <a:pt x="6276789" y="1295274"/>
                  </a:lnTo>
                  <a:lnTo>
                    <a:pt x="6278259" y="1329750"/>
                  </a:lnTo>
                  <a:lnTo>
                    <a:pt x="6278994" y="1319899"/>
                  </a:lnTo>
                  <a:lnTo>
                    <a:pt x="6281936" y="1640025"/>
                  </a:lnTo>
                  <a:lnTo>
                    <a:pt x="6285611" y="1640025"/>
                  </a:lnTo>
                  <a:lnTo>
                    <a:pt x="6287082" y="1179537"/>
                  </a:lnTo>
                  <a:lnTo>
                    <a:pt x="6288552" y="1292812"/>
                  </a:lnTo>
                  <a:lnTo>
                    <a:pt x="6289287" y="1312512"/>
                  </a:lnTo>
                  <a:lnTo>
                    <a:pt x="6290022" y="1292812"/>
                  </a:lnTo>
                  <a:lnTo>
                    <a:pt x="6290759" y="1290351"/>
                  </a:lnTo>
                  <a:lnTo>
                    <a:pt x="6291494" y="1312512"/>
                  </a:lnTo>
                  <a:lnTo>
                    <a:pt x="6292964" y="1305125"/>
                  </a:lnTo>
                  <a:lnTo>
                    <a:pt x="6293699" y="1278038"/>
                  </a:lnTo>
                  <a:lnTo>
                    <a:pt x="6294434" y="1314975"/>
                  </a:lnTo>
                  <a:lnTo>
                    <a:pt x="6296641" y="1354375"/>
                  </a:lnTo>
                  <a:lnTo>
                    <a:pt x="6299581" y="1640025"/>
                  </a:lnTo>
                  <a:lnTo>
                    <a:pt x="6303257" y="1640025"/>
                  </a:lnTo>
                  <a:lnTo>
                    <a:pt x="6304727" y="1204162"/>
                  </a:lnTo>
                  <a:lnTo>
                    <a:pt x="6306199" y="1317437"/>
                  </a:lnTo>
                  <a:lnTo>
                    <a:pt x="6306934" y="1300200"/>
                  </a:lnTo>
                  <a:lnTo>
                    <a:pt x="6309139" y="1334675"/>
                  </a:lnTo>
                  <a:lnTo>
                    <a:pt x="6311345" y="1300200"/>
                  </a:lnTo>
                  <a:lnTo>
                    <a:pt x="6314285" y="1334675"/>
                  </a:lnTo>
                  <a:lnTo>
                    <a:pt x="6317227" y="1640025"/>
                  </a:lnTo>
                  <a:lnTo>
                    <a:pt x="6320904" y="1640025"/>
                  </a:lnTo>
                  <a:lnTo>
                    <a:pt x="6322374" y="1184462"/>
                  </a:lnTo>
                  <a:lnTo>
                    <a:pt x="6323844" y="1314975"/>
                  </a:lnTo>
                  <a:lnTo>
                    <a:pt x="6324579" y="1314975"/>
                  </a:lnTo>
                  <a:lnTo>
                    <a:pt x="6326785" y="1351913"/>
                  </a:lnTo>
                  <a:lnTo>
                    <a:pt x="6328255" y="1354375"/>
                  </a:lnTo>
                  <a:lnTo>
                    <a:pt x="6328990" y="1337137"/>
                  </a:lnTo>
                  <a:lnTo>
                    <a:pt x="6329727" y="1369151"/>
                  </a:lnTo>
                  <a:lnTo>
                    <a:pt x="6330462" y="1356838"/>
                  </a:lnTo>
                  <a:lnTo>
                    <a:pt x="6331197" y="1354375"/>
                  </a:lnTo>
                  <a:lnTo>
                    <a:pt x="6331932" y="1371612"/>
                  </a:lnTo>
                  <a:lnTo>
                    <a:pt x="6334874" y="1640025"/>
                  </a:lnTo>
                  <a:lnTo>
                    <a:pt x="6338549" y="1640025"/>
                  </a:lnTo>
                  <a:lnTo>
                    <a:pt x="6339285" y="1593238"/>
                  </a:lnTo>
                  <a:lnTo>
                    <a:pt x="6340020" y="1640025"/>
                  </a:lnTo>
                  <a:lnTo>
                    <a:pt x="6351783" y="1640025"/>
                  </a:lnTo>
                  <a:lnTo>
                    <a:pt x="6352518" y="1627712"/>
                  </a:lnTo>
                  <a:lnTo>
                    <a:pt x="6353253" y="1640025"/>
                  </a:lnTo>
                  <a:lnTo>
                    <a:pt x="6356195" y="1640025"/>
                  </a:lnTo>
                  <a:lnTo>
                    <a:pt x="6357665" y="1452874"/>
                  </a:lnTo>
                  <a:lnTo>
                    <a:pt x="6358400" y="1009624"/>
                  </a:lnTo>
                  <a:lnTo>
                    <a:pt x="6359872" y="1157375"/>
                  </a:lnTo>
                  <a:lnTo>
                    <a:pt x="6362812" y="1233712"/>
                  </a:lnTo>
                  <a:lnTo>
                    <a:pt x="6365018" y="1268187"/>
                  </a:lnTo>
                  <a:lnTo>
                    <a:pt x="6367223" y="1625250"/>
                  </a:lnTo>
                  <a:lnTo>
                    <a:pt x="6369430" y="1640025"/>
                  </a:lnTo>
                  <a:lnTo>
                    <a:pt x="6373841" y="1640025"/>
                  </a:lnTo>
                  <a:lnTo>
                    <a:pt x="6374576" y="1590775"/>
                  </a:lnTo>
                  <a:lnTo>
                    <a:pt x="6375311" y="1640025"/>
                  </a:lnTo>
                  <a:lnTo>
                    <a:pt x="6376781" y="1640025"/>
                  </a:lnTo>
                  <a:lnTo>
                    <a:pt x="6377516" y="1583388"/>
                  </a:lnTo>
                  <a:lnTo>
                    <a:pt x="6378253" y="1598162"/>
                  </a:lnTo>
                  <a:lnTo>
                    <a:pt x="6380458" y="1640025"/>
                  </a:lnTo>
                  <a:lnTo>
                    <a:pt x="6387075" y="1640025"/>
                  </a:lnTo>
                  <a:lnTo>
                    <a:pt x="6387811" y="1625250"/>
                  </a:lnTo>
                  <a:lnTo>
                    <a:pt x="6388546" y="1640025"/>
                  </a:lnTo>
                  <a:lnTo>
                    <a:pt x="6391486" y="1640025"/>
                  </a:lnTo>
                  <a:lnTo>
                    <a:pt x="6392958" y="1049025"/>
                  </a:lnTo>
                  <a:lnTo>
                    <a:pt x="6394428" y="1154912"/>
                  </a:lnTo>
                  <a:lnTo>
                    <a:pt x="6398105" y="1218938"/>
                  </a:lnTo>
                  <a:lnTo>
                    <a:pt x="6398840" y="1221399"/>
                  </a:lnTo>
                  <a:lnTo>
                    <a:pt x="6402516" y="1305125"/>
                  </a:lnTo>
                  <a:lnTo>
                    <a:pt x="6405456" y="1640025"/>
                  </a:lnTo>
                  <a:lnTo>
                    <a:pt x="6407663" y="1640025"/>
                  </a:lnTo>
                  <a:lnTo>
                    <a:pt x="6408398" y="1625250"/>
                  </a:lnTo>
                  <a:lnTo>
                    <a:pt x="6409133" y="1640025"/>
                  </a:lnTo>
                  <a:lnTo>
                    <a:pt x="6410603" y="1157375"/>
                  </a:lnTo>
                  <a:lnTo>
                    <a:pt x="6412074" y="1312512"/>
                  </a:lnTo>
                  <a:lnTo>
                    <a:pt x="6413544" y="1317437"/>
                  </a:lnTo>
                  <a:lnTo>
                    <a:pt x="6414279" y="1312512"/>
                  </a:lnTo>
                  <a:lnTo>
                    <a:pt x="6415014" y="1314975"/>
                  </a:lnTo>
                  <a:lnTo>
                    <a:pt x="6418691" y="1364225"/>
                  </a:lnTo>
                  <a:lnTo>
                    <a:pt x="6419426" y="1359300"/>
                  </a:lnTo>
                  <a:lnTo>
                    <a:pt x="6420161" y="1379000"/>
                  </a:lnTo>
                  <a:lnTo>
                    <a:pt x="6423103" y="1640025"/>
                  </a:lnTo>
                  <a:lnTo>
                    <a:pt x="6425308" y="1640025"/>
                  </a:lnTo>
                  <a:lnTo>
                    <a:pt x="6426043" y="1625250"/>
                  </a:lnTo>
                  <a:lnTo>
                    <a:pt x="6426779" y="1640025"/>
                  </a:lnTo>
                  <a:lnTo>
                    <a:pt x="6428249" y="1194313"/>
                  </a:lnTo>
                  <a:lnTo>
                    <a:pt x="6429719" y="1280500"/>
                  </a:lnTo>
                  <a:lnTo>
                    <a:pt x="6431926" y="1312512"/>
                  </a:lnTo>
                  <a:lnTo>
                    <a:pt x="6432661" y="1307587"/>
                  </a:lnTo>
                  <a:lnTo>
                    <a:pt x="6433396" y="1324824"/>
                  </a:lnTo>
                  <a:lnTo>
                    <a:pt x="6434131" y="1312512"/>
                  </a:lnTo>
                  <a:lnTo>
                    <a:pt x="6435601" y="1314975"/>
                  </a:lnTo>
                  <a:lnTo>
                    <a:pt x="6437807" y="1349449"/>
                  </a:lnTo>
                  <a:lnTo>
                    <a:pt x="6440749" y="1640025"/>
                  </a:lnTo>
                  <a:lnTo>
                    <a:pt x="6444424" y="1640025"/>
                  </a:lnTo>
                  <a:lnTo>
                    <a:pt x="6445896" y="1204162"/>
                  </a:lnTo>
                  <a:lnTo>
                    <a:pt x="6447366" y="1314975"/>
                  </a:lnTo>
                  <a:lnTo>
                    <a:pt x="6448836" y="1332212"/>
                  </a:lnTo>
                  <a:lnTo>
                    <a:pt x="6449571" y="1327288"/>
                  </a:lnTo>
                  <a:lnTo>
                    <a:pt x="6450306" y="1310050"/>
                  </a:lnTo>
                  <a:lnTo>
                    <a:pt x="6451042" y="1314975"/>
                  </a:lnTo>
                  <a:lnTo>
                    <a:pt x="6451777" y="1351913"/>
                  </a:lnTo>
                  <a:lnTo>
                    <a:pt x="6453247" y="1342062"/>
                  </a:lnTo>
                  <a:lnTo>
                    <a:pt x="6454717" y="1369151"/>
                  </a:lnTo>
                  <a:lnTo>
                    <a:pt x="6455454" y="1356838"/>
                  </a:lnTo>
                  <a:lnTo>
                    <a:pt x="6457659" y="1640025"/>
                  </a:lnTo>
                </a:path>
              </a:pathLst>
            </a:custGeom>
            <a:ln w="24230">
              <a:solidFill>
                <a:srgbClr val="1F77B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4" name="object 14">
              <a:extLst>
                <a:ext uri="{FF2B5EF4-FFF2-40B4-BE49-F238E27FC236}">
                  <a16:creationId xmlns:a16="http://schemas.microsoft.com/office/drawing/2014/main" id="{B18A82FC-17C8-30D6-26AC-115AB73CAC0C}"/>
                </a:ext>
              </a:extLst>
            </p:cNvPr>
            <p:cNvSpPr/>
            <p:nvPr/>
          </p:nvSpPr>
          <p:spPr>
            <a:xfrm>
              <a:off x="5559876" y="1519830"/>
              <a:ext cx="0" cy="1804035"/>
            </a:xfrm>
            <a:custGeom>
              <a:avLst/>
              <a:gdLst/>
              <a:ahLst/>
              <a:cxnLst/>
              <a:rect l="l" t="t" r="r" b="b"/>
              <a:pathLst>
                <a:path h="1804035">
                  <a:moveTo>
                    <a:pt x="0" y="1804028"/>
                  </a:moveTo>
                  <a:lnTo>
                    <a:pt x="0" y="0"/>
                  </a:lnTo>
                </a:path>
              </a:pathLst>
            </a:custGeom>
            <a:ln w="12923">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5" name="object 15">
              <a:extLst>
                <a:ext uri="{FF2B5EF4-FFF2-40B4-BE49-F238E27FC236}">
                  <a16:creationId xmlns:a16="http://schemas.microsoft.com/office/drawing/2014/main" id="{15247D81-8D82-E5A4-3750-053BE92A1A47}"/>
                </a:ext>
              </a:extLst>
            </p:cNvPr>
            <p:cNvSpPr/>
            <p:nvPr/>
          </p:nvSpPr>
          <p:spPr>
            <a:xfrm>
              <a:off x="12017535" y="3323858"/>
              <a:ext cx="0" cy="57150"/>
            </a:xfrm>
            <a:custGeom>
              <a:avLst/>
              <a:gdLst/>
              <a:ahLst/>
              <a:cxnLst/>
              <a:rect l="l" t="t" r="r" b="b"/>
              <a:pathLst>
                <a:path h="57150">
                  <a:moveTo>
                    <a:pt x="0" y="0"/>
                  </a:moveTo>
                  <a:lnTo>
                    <a:pt x="0" y="56538"/>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6" name="object 16">
              <a:extLst>
                <a:ext uri="{FF2B5EF4-FFF2-40B4-BE49-F238E27FC236}">
                  <a16:creationId xmlns:a16="http://schemas.microsoft.com/office/drawing/2014/main" id="{558EDB4A-98A9-C470-23DD-A94F63D9CD5B}"/>
                </a:ext>
              </a:extLst>
            </p:cNvPr>
            <p:cNvSpPr/>
            <p:nvPr/>
          </p:nvSpPr>
          <p:spPr>
            <a:xfrm>
              <a:off x="12017535" y="3323858"/>
              <a:ext cx="0" cy="57150"/>
            </a:xfrm>
            <a:custGeom>
              <a:avLst/>
              <a:gdLst/>
              <a:ahLst/>
              <a:cxnLst/>
              <a:rect l="l" t="t" r="r" b="b"/>
              <a:pathLst>
                <a:path h="57150">
                  <a:moveTo>
                    <a:pt x="0" y="0"/>
                  </a:moveTo>
                  <a:lnTo>
                    <a:pt x="0" y="56538"/>
                  </a:lnTo>
                </a:path>
              </a:pathLst>
            </a:custGeom>
            <a:ln w="12923">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7" name="object 17">
              <a:extLst>
                <a:ext uri="{FF2B5EF4-FFF2-40B4-BE49-F238E27FC236}">
                  <a16:creationId xmlns:a16="http://schemas.microsoft.com/office/drawing/2014/main" id="{97B84886-6BC5-A21B-9B0A-315E8EBE038D}"/>
                </a:ext>
              </a:extLst>
            </p:cNvPr>
            <p:cNvSpPr/>
            <p:nvPr/>
          </p:nvSpPr>
          <p:spPr>
            <a:xfrm>
              <a:off x="12017535" y="1519830"/>
              <a:ext cx="0" cy="1804035"/>
            </a:xfrm>
            <a:custGeom>
              <a:avLst/>
              <a:gdLst/>
              <a:ahLst/>
              <a:cxnLst/>
              <a:rect l="l" t="t" r="r" b="b"/>
              <a:pathLst>
                <a:path h="1804035">
                  <a:moveTo>
                    <a:pt x="0" y="1804028"/>
                  </a:moveTo>
                  <a:lnTo>
                    <a:pt x="0" y="0"/>
                  </a:lnTo>
                </a:path>
              </a:pathLst>
            </a:custGeom>
            <a:ln w="12923">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8" name="object 18">
              <a:extLst>
                <a:ext uri="{FF2B5EF4-FFF2-40B4-BE49-F238E27FC236}">
                  <a16:creationId xmlns:a16="http://schemas.microsoft.com/office/drawing/2014/main" id="{B8992249-2B0D-A2A2-0798-03D597A06946}"/>
                </a:ext>
              </a:extLst>
            </p:cNvPr>
            <p:cNvSpPr/>
            <p:nvPr/>
          </p:nvSpPr>
          <p:spPr>
            <a:xfrm>
              <a:off x="6106899" y="3323858"/>
              <a:ext cx="0" cy="57150"/>
            </a:xfrm>
            <a:custGeom>
              <a:avLst/>
              <a:gdLst/>
              <a:ahLst/>
              <a:cxnLst/>
              <a:rect l="l" t="t" r="r" b="b"/>
              <a:pathLst>
                <a:path h="57150">
                  <a:moveTo>
                    <a:pt x="0" y="0"/>
                  </a:moveTo>
                  <a:lnTo>
                    <a:pt x="0" y="56538"/>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9" name="object 19">
              <a:extLst>
                <a:ext uri="{FF2B5EF4-FFF2-40B4-BE49-F238E27FC236}">
                  <a16:creationId xmlns:a16="http://schemas.microsoft.com/office/drawing/2014/main" id="{FEE91CB1-3F46-80EA-D81B-9EFCDBBE119B}"/>
                </a:ext>
              </a:extLst>
            </p:cNvPr>
            <p:cNvSpPr/>
            <p:nvPr/>
          </p:nvSpPr>
          <p:spPr>
            <a:xfrm>
              <a:off x="6106899" y="3323858"/>
              <a:ext cx="0" cy="57150"/>
            </a:xfrm>
            <a:custGeom>
              <a:avLst/>
              <a:gdLst/>
              <a:ahLst/>
              <a:cxnLst/>
              <a:rect l="l" t="t" r="r" b="b"/>
              <a:pathLst>
                <a:path h="57150">
                  <a:moveTo>
                    <a:pt x="0" y="0"/>
                  </a:moveTo>
                  <a:lnTo>
                    <a:pt x="0" y="56538"/>
                  </a:lnTo>
                </a:path>
              </a:pathLst>
            </a:custGeom>
            <a:ln w="12923">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0" name="object 20">
              <a:extLst>
                <a:ext uri="{FF2B5EF4-FFF2-40B4-BE49-F238E27FC236}">
                  <a16:creationId xmlns:a16="http://schemas.microsoft.com/office/drawing/2014/main" id="{F053FB60-8783-0472-0E9C-2FCF4A4673C1}"/>
                </a:ext>
              </a:extLst>
            </p:cNvPr>
            <p:cNvSpPr/>
            <p:nvPr/>
          </p:nvSpPr>
          <p:spPr>
            <a:xfrm>
              <a:off x="6142190" y="3323858"/>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1" name="object 21">
              <a:extLst>
                <a:ext uri="{FF2B5EF4-FFF2-40B4-BE49-F238E27FC236}">
                  <a16:creationId xmlns:a16="http://schemas.microsoft.com/office/drawing/2014/main" id="{2457ABB3-A7AB-3B39-8D56-D5ADD630E0DD}"/>
                </a:ext>
              </a:extLst>
            </p:cNvPr>
            <p:cNvSpPr/>
            <p:nvPr/>
          </p:nvSpPr>
          <p:spPr>
            <a:xfrm>
              <a:off x="6142190" y="3323858"/>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2" name="object 22">
              <a:extLst>
                <a:ext uri="{FF2B5EF4-FFF2-40B4-BE49-F238E27FC236}">
                  <a16:creationId xmlns:a16="http://schemas.microsoft.com/office/drawing/2014/main" id="{5E26F2EC-EE32-60A7-DE97-F807CAE73D6E}"/>
                </a:ext>
              </a:extLst>
            </p:cNvPr>
            <p:cNvSpPr/>
            <p:nvPr/>
          </p:nvSpPr>
          <p:spPr>
            <a:xfrm>
              <a:off x="6618630" y="3323858"/>
              <a:ext cx="0" cy="57150"/>
            </a:xfrm>
            <a:custGeom>
              <a:avLst/>
              <a:gdLst/>
              <a:ahLst/>
              <a:cxnLst/>
              <a:rect l="l" t="t" r="r" b="b"/>
              <a:pathLst>
                <a:path h="57150">
                  <a:moveTo>
                    <a:pt x="0" y="0"/>
                  </a:moveTo>
                  <a:lnTo>
                    <a:pt x="0" y="56538"/>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3" name="object 23">
              <a:extLst>
                <a:ext uri="{FF2B5EF4-FFF2-40B4-BE49-F238E27FC236}">
                  <a16:creationId xmlns:a16="http://schemas.microsoft.com/office/drawing/2014/main" id="{D3EFE456-4043-389B-5BEB-7E386565DD11}"/>
                </a:ext>
              </a:extLst>
            </p:cNvPr>
            <p:cNvSpPr/>
            <p:nvPr/>
          </p:nvSpPr>
          <p:spPr>
            <a:xfrm>
              <a:off x="6618630" y="3323858"/>
              <a:ext cx="0" cy="57150"/>
            </a:xfrm>
            <a:custGeom>
              <a:avLst/>
              <a:gdLst/>
              <a:ahLst/>
              <a:cxnLst/>
              <a:rect l="l" t="t" r="r" b="b"/>
              <a:pathLst>
                <a:path h="57150">
                  <a:moveTo>
                    <a:pt x="0" y="0"/>
                  </a:moveTo>
                  <a:lnTo>
                    <a:pt x="0" y="56538"/>
                  </a:lnTo>
                </a:path>
              </a:pathLst>
            </a:custGeom>
            <a:ln w="12923">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 name="object 24">
              <a:extLst>
                <a:ext uri="{FF2B5EF4-FFF2-40B4-BE49-F238E27FC236}">
                  <a16:creationId xmlns:a16="http://schemas.microsoft.com/office/drawing/2014/main" id="{D5ED35FC-C3FC-0B29-2242-CD88CA81A6DE}"/>
                </a:ext>
              </a:extLst>
            </p:cNvPr>
            <p:cNvSpPr/>
            <p:nvPr/>
          </p:nvSpPr>
          <p:spPr>
            <a:xfrm>
              <a:off x="6636276" y="3323858"/>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5" name="object 25">
              <a:extLst>
                <a:ext uri="{FF2B5EF4-FFF2-40B4-BE49-F238E27FC236}">
                  <a16:creationId xmlns:a16="http://schemas.microsoft.com/office/drawing/2014/main" id="{05B33D78-9B0F-DA84-A83E-B10A304D1C20}"/>
                </a:ext>
              </a:extLst>
            </p:cNvPr>
            <p:cNvSpPr/>
            <p:nvPr/>
          </p:nvSpPr>
          <p:spPr>
            <a:xfrm>
              <a:off x="6636276" y="3323858"/>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 name="object 26">
              <a:extLst>
                <a:ext uri="{FF2B5EF4-FFF2-40B4-BE49-F238E27FC236}">
                  <a16:creationId xmlns:a16="http://schemas.microsoft.com/office/drawing/2014/main" id="{29852737-E4EB-8D38-C895-116FD15E22DE}"/>
                </a:ext>
              </a:extLst>
            </p:cNvPr>
            <p:cNvSpPr/>
            <p:nvPr/>
          </p:nvSpPr>
          <p:spPr>
            <a:xfrm>
              <a:off x="7165652" y="3323858"/>
              <a:ext cx="0" cy="57150"/>
            </a:xfrm>
            <a:custGeom>
              <a:avLst/>
              <a:gdLst/>
              <a:ahLst/>
              <a:cxnLst/>
              <a:rect l="l" t="t" r="r" b="b"/>
              <a:pathLst>
                <a:path h="57150">
                  <a:moveTo>
                    <a:pt x="0" y="0"/>
                  </a:moveTo>
                  <a:lnTo>
                    <a:pt x="0" y="56538"/>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7" name="object 27">
              <a:extLst>
                <a:ext uri="{FF2B5EF4-FFF2-40B4-BE49-F238E27FC236}">
                  <a16:creationId xmlns:a16="http://schemas.microsoft.com/office/drawing/2014/main" id="{5D6AA416-3858-78AE-5169-00C761D80C33}"/>
                </a:ext>
              </a:extLst>
            </p:cNvPr>
            <p:cNvSpPr/>
            <p:nvPr/>
          </p:nvSpPr>
          <p:spPr>
            <a:xfrm>
              <a:off x="7165652" y="3323858"/>
              <a:ext cx="0" cy="57150"/>
            </a:xfrm>
            <a:custGeom>
              <a:avLst/>
              <a:gdLst/>
              <a:ahLst/>
              <a:cxnLst/>
              <a:rect l="l" t="t" r="r" b="b"/>
              <a:pathLst>
                <a:path h="57150">
                  <a:moveTo>
                    <a:pt x="0" y="0"/>
                  </a:moveTo>
                  <a:lnTo>
                    <a:pt x="0" y="56538"/>
                  </a:lnTo>
                </a:path>
              </a:pathLst>
            </a:custGeom>
            <a:ln w="12923">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8" name="object 28">
              <a:extLst>
                <a:ext uri="{FF2B5EF4-FFF2-40B4-BE49-F238E27FC236}">
                  <a16:creationId xmlns:a16="http://schemas.microsoft.com/office/drawing/2014/main" id="{0629C9A8-C396-DF0E-15FA-09AD769B6380}"/>
                </a:ext>
              </a:extLst>
            </p:cNvPr>
            <p:cNvSpPr/>
            <p:nvPr/>
          </p:nvSpPr>
          <p:spPr>
            <a:xfrm>
              <a:off x="7130361" y="3323858"/>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9" name="object 29">
              <a:extLst>
                <a:ext uri="{FF2B5EF4-FFF2-40B4-BE49-F238E27FC236}">
                  <a16:creationId xmlns:a16="http://schemas.microsoft.com/office/drawing/2014/main" id="{632D1F0D-0B59-6B62-9913-1D4056BB14A1}"/>
                </a:ext>
              </a:extLst>
            </p:cNvPr>
            <p:cNvSpPr/>
            <p:nvPr/>
          </p:nvSpPr>
          <p:spPr>
            <a:xfrm>
              <a:off x="7130361" y="3323858"/>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0" name="object 30">
              <a:extLst>
                <a:ext uri="{FF2B5EF4-FFF2-40B4-BE49-F238E27FC236}">
                  <a16:creationId xmlns:a16="http://schemas.microsoft.com/office/drawing/2014/main" id="{7178875E-0E7C-A7CD-0F02-325CC0AF0529}"/>
                </a:ext>
              </a:extLst>
            </p:cNvPr>
            <p:cNvSpPr/>
            <p:nvPr/>
          </p:nvSpPr>
          <p:spPr>
            <a:xfrm>
              <a:off x="7695028" y="3323858"/>
              <a:ext cx="0" cy="57150"/>
            </a:xfrm>
            <a:custGeom>
              <a:avLst/>
              <a:gdLst/>
              <a:ahLst/>
              <a:cxnLst/>
              <a:rect l="l" t="t" r="r" b="b"/>
              <a:pathLst>
                <a:path h="57150">
                  <a:moveTo>
                    <a:pt x="0" y="0"/>
                  </a:moveTo>
                  <a:lnTo>
                    <a:pt x="0" y="56538"/>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1" name="object 31">
              <a:extLst>
                <a:ext uri="{FF2B5EF4-FFF2-40B4-BE49-F238E27FC236}">
                  <a16:creationId xmlns:a16="http://schemas.microsoft.com/office/drawing/2014/main" id="{A5AEE55C-DEE6-4B1A-155C-7DA0627D4A06}"/>
                </a:ext>
              </a:extLst>
            </p:cNvPr>
            <p:cNvSpPr/>
            <p:nvPr/>
          </p:nvSpPr>
          <p:spPr>
            <a:xfrm>
              <a:off x="7695028" y="3323858"/>
              <a:ext cx="0" cy="57150"/>
            </a:xfrm>
            <a:custGeom>
              <a:avLst/>
              <a:gdLst/>
              <a:ahLst/>
              <a:cxnLst/>
              <a:rect l="l" t="t" r="r" b="b"/>
              <a:pathLst>
                <a:path h="57150">
                  <a:moveTo>
                    <a:pt x="0" y="0"/>
                  </a:moveTo>
                  <a:lnTo>
                    <a:pt x="0" y="56538"/>
                  </a:lnTo>
                </a:path>
              </a:pathLst>
            </a:custGeom>
            <a:ln w="12923">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2" name="object 32">
              <a:extLst>
                <a:ext uri="{FF2B5EF4-FFF2-40B4-BE49-F238E27FC236}">
                  <a16:creationId xmlns:a16="http://schemas.microsoft.com/office/drawing/2014/main" id="{5D17F6C1-4839-CA8E-1904-A4B0A76713E2}"/>
                </a:ext>
              </a:extLst>
            </p:cNvPr>
            <p:cNvSpPr/>
            <p:nvPr/>
          </p:nvSpPr>
          <p:spPr>
            <a:xfrm>
              <a:off x="7747966" y="3323858"/>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3" name="object 33">
              <a:extLst>
                <a:ext uri="{FF2B5EF4-FFF2-40B4-BE49-F238E27FC236}">
                  <a16:creationId xmlns:a16="http://schemas.microsoft.com/office/drawing/2014/main" id="{D93176E0-FB73-BF10-9C64-6396DA4DFDED}"/>
                </a:ext>
              </a:extLst>
            </p:cNvPr>
            <p:cNvSpPr/>
            <p:nvPr/>
          </p:nvSpPr>
          <p:spPr>
            <a:xfrm>
              <a:off x="7747966" y="3323858"/>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4" name="object 34">
              <a:extLst>
                <a:ext uri="{FF2B5EF4-FFF2-40B4-BE49-F238E27FC236}">
                  <a16:creationId xmlns:a16="http://schemas.microsoft.com/office/drawing/2014/main" id="{C45A5787-F739-61DC-F896-0876EAEEA51A}"/>
                </a:ext>
              </a:extLst>
            </p:cNvPr>
            <p:cNvSpPr/>
            <p:nvPr/>
          </p:nvSpPr>
          <p:spPr>
            <a:xfrm>
              <a:off x="8242050" y="3323858"/>
              <a:ext cx="0" cy="57150"/>
            </a:xfrm>
            <a:custGeom>
              <a:avLst/>
              <a:gdLst/>
              <a:ahLst/>
              <a:cxnLst/>
              <a:rect l="l" t="t" r="r" b="b"/>
              <a:pathLst>
                <a:path h="57150">
                  <a:moveTo>
                    <a:pt x="0" y="0"/>
                  </a:moveTo>
                  <a:lnTo>
                    <a:pt x="0" y="56538"/>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5" name="object 35">
              <a:extLst>
                <a:ext uri="{FF2B5EF4-FFF2-40B4-BE49-F238E27FC236}">
                  <a16:creationId xmlns:a16="http://schemas.microsoft.com/office/drawing/2014/main" id="{778948B0-5BF6-01B2-5B56-BF00B44A80B6}"/>
                </a:ext>
              </a:extLst>
            </p:cNvPr>
            <p:cNvSpPr/>
            <p:nvPr/>
          </p:nvSpPr>
          <p:spPr>
            <a:xfrm>
              <a:off x="8242050" y="3323858"/>
              <a:ext cx="0" cy="57150"/>
            </a:xfrm>
            <a:custGeom>
              <a:avLst/>
              <a:gdLst/>
              <a:ahLst/>
              <a:cxnLst/>
              <a:rect l="l" t="t" r="r" b="b"/>
              <a:pathLst>
                <a:path h="57150">
                  <a:moveTo>
                    <a:pt x="0" y="0"/>
                  </a:moveTo>
                  <a:lnTo>
                    <a:pt x="0" y="56538"/>
                  </a:lnTo>
                </a:path>
              </a:pathLst>
            </a:custGeom>
            <a:ln w="12923">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6" name="object 36">
              <a:extLst>
                <a:ext uri="{FF2B5EF4-FFF2-40B4-BE49-F238E27FC236}">
                  <a16:creationId xmlns:a16="http://schemas.microsoft.com/office/drawing/2014/main" id="{B415B499-4C3D-1EDE-8235-483FCBF0CD05}"/>
                </a:ext>
              </a:extLst>
            </p:cNvPr>
            <p:cNvSpPr/>
            <p:nvPr/>
          </p:nvSpPr>
          <p:spPr>
            <a:xfrm>
              <a:off x="8771428" y="3323858"/>
              <a:ext cx="0" cy="57150"/>
            </a:xfrm>
            <a:custGeom>
              <a:avLst/>
              <a:gdLst/>
              <a:ahLst/>
              <a:cxnLst/>
              <a:rect l="l" t="t" r="r" b="b"/>
              <a:pathLst>
                <a:path h="57150">
                  <a:moveTo>
                    <a:pt x="0" y="0"/>
                  </a:moveTo>
                  <a:lnTo>
                    <a:pt x="0" y="56538"/>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7" name="object 37">
              <a:extLst>
                <a:ext uri="{FF2B5EF4-FFF2-40B4-BE49-F238E27FC236}">
                  <a16:creationId xmlns:a16="http://schemas.microsoft.com/office/drawing/2014/main" id="{D925DCD0-97D2-FBFF-62B0-22AD77FDD02B}"/>
                </a:ext>
              </a:extLst>
            </p:cNvPr>
            <p:cNvSpPr/>
            <p:nvPr/>
          </p:nvSpPr>
          <p:spPr>
            <a:xfrm>
              <a:off x="8771428" y="3323858"/>
              <a:ext cx="0" cy="57150"/>
            </a:xfrm>
            <a:custGeom>
              <a:avLst/>
              <a:gdLst/>
              <a:ahLst/>
              <a:cxnLst/>
              <a:rect l="l" t="t" r="r" b="b"/>
              <a:pathLst>
                <a:path h="57150">
                  <a:moveTo>
                    <a:pt x="0" y="0"/>
                  </a:moveTo>
                  <a:lnTo>
                    <a:pt x="0" y="56538"/>
                  </a:lnTo>
                </a:path>
              </a:pathLst>
            </a:custGeom>
            <a:ln w="12923">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8" name="object 38">
              <a:extLst>
                <a:ext uri="{FF2B5EF4-FFF2-40B4-BE49-F238E27FC236}">
                  <a16:creationId xmlns:a16="http://schemas.microsoft.com/office/drawing/2014/main" id="{3C84BA6F-439A-5119-DA9B-E6A0F1594697}"/>
                </a:ext>
              </a:extLst>
            </p:cNvPr>
            <p:cNvSpPr/>
            <p:nvPr/>
          </p:nvSpPr>
          <p:spPr>
            <a:xfrm>
              <a:off x="8736136" y="3323858"/>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9" name="object 39">
              <a:extLst>
                <a:ext uri="{FF2B5EF4-FFF2-40B4-BE49-F238E27FC236}">
                  <a16:creationId xmlns:a16="http://schemas.microsoft.com/office/drawing/2014/main" id="{8AB3C6FF-97A3-0103-BB40-52987EEF8424}"/>
                </a:ext>
              </a:extLst>
            </p:cNvPr>
            <p:cNvSpPr/>
            <p:nvPr/>
          </p:nvSpPr>
          <p:spPr>
            <a:xfrm>
              <a:off x="8736136" y="3323858"/>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0" name="object 40">
              <a:extLst>
                <a:ext uri="{FF2B5EF4-FFF2-40B4-BE49-F238E27FC236}">
                  <a16:creationId xmlns:a16="http://schemas.microsoft.com/office/drawing/2014/main" id="{319961C4-2F92-F1EF-9A05-330E37938A2F}"/>
                </a:ext>
              </a:extLst>
            </p:cNvPr>
            <p:cNvSpPr/>
            <p:nvPr/>
          </p:nvSpPr>
          <p:spPr>
            <a:xfrm>
              <a:off x="9318450" y="3323858"/>
              <a:ext cx="0" cy="57150"/>
            </a:xfrm>
            <a:custGeom>
              <a:avLst/>
              <a:gdLst/>
              <a:ahLst/>
              <a:cxnLst/>
              <a:rect l="l" t="t" r="r" b="b"/>
              <a:pathLst>
                <a:path h="57150">
                  <a:moveTo>
                    <a:pt x="0" y="0"/>
                  </a:moveTo>
                  <a:lnTo>
                    <a:pt x="0" y="56538"/>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 name="object 41">
              <a:extLst>
                <a:ext uri="{FF2B5EF4-FFF2-40B4-BE49-F238E27FC236}">
                  <a16:creationId xmlns:a16="http://schemas.microsoft.com/office/drawing/2014/main" id="{CC95B68A-2708-E279-EBCD-3ABABAB7F7D4}"/>
                </a:ext>
              </a:extLst>
            </p:cNvPr>
            <p:cNvSpPr/>
            <p:nvPr/>
          </p:nvSpPr>
          <p:spPr>
            <a:xfrm>
              <a:off x="9318450" y="3323858"/>
              <a:ext cx="0" cy="57150"/>
            </a:xfrm>
            <a:custGeom>
              <a:avLst/>
              <a:gdLst/>
              <a:ahLst/>
              <a:cxnLst/>
              <a:rect l="l" t="t" r="r" b="b"/>
              <a:pathLst>
                <a:path h="57150">
                  <a:moveTo>
                    <a:pt x="0" y="0"/>
                  </a:moveTo>
                  <a:lnTo>
                    <a:pt x="0" y="56538"/>
                  </a:lnTo>
                </a:path>
              </a:pathLst>
            </a:custGeom>
            <a:ln w="12923">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 name="object 42">
              <a:extLst>
                <a:ext uri="{FF2B5EF4-FFF2-40B4-BE49-F238E27FC236}">
                  <a16:creationId xmlns:a16="http://schemas.microsoft.com/office/drawing/2014/main" id="{820DCC41-0C4B-DD12-9198-07AE57545BEF}"/>
                </a:ext>
              </a:extLst>
            </p:cNvPr>
            <p:cNvSpPr/>
            <p:nvPr/>
          </p:nvSpPr>
          <p:spPr>
            <a:xfrm>
              <a:off x="9353741" y="3323858"/>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 name="object 43">
              <a:extLst>
                <a:ext uri="{FF2B5EF4-FFF2-40B4-BE49-F238E27FC236}">
                  <a16:creationId xmlns:a16="http://schemas.microsoft.com/office/drawing/2014/main" id="{076F6F1E-D279-EE4A-A298-6231217CF83C}"/>
                </a:ext>
              </a:extLst>
            </p:cNvPr>
            <p:cNvSpPr/>
            <p:nvPr/>
          </p:nvSpPr>
          <p:spPr>
            <a:xfrm>
              <a:off x="9353741" y="3323858"/>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 name="object 44">
              <a:extLst>
                <a:ext uri="{FF2B5EF4-FFF2-40B4-BE49-F238E27FC236}">
                  <a16:creationId xmlns:a16="http://schemas.microsoft.com/office/drawing/2014/main" id="{66C14667-C90D-F90F-C5BF-46F1606CE93B}"/>
                </a:ext>
              </a:extLst>
            </p:cNvPr>
            <p:cNvSpPr/>
            <p:nvPr/>
          </p:nvSpPr>
          <p:spPr>
            <a:xfrm>
              <a:off x="9865472" y="3323858"/>
              <a:ext cx="0" cy="57150"/>
            </a:xfrm>
            <a:custGeom>
              <a:avLst/>
              <a:gdLst/>
              <a:ahLst/>
              <a:cxnLst/>
              <a:rect l="l" t="t" r="r" b="b"/>
              <a:pathLst>
                <a:path h="57150">
                  <a:moveTo>
                    <a:pt x="0" y="0"/>
                  </a:moveTo>
                  <a:lnTo>
                    <a:pt x="0" y="56538"/>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 name="object 45">
              <a:extLst>
                <a:ext uri="{FF2B5EF4-FFF2-40B4-BE49-F238E27FC236}">
                  <a16:creationId xmlns:a16="http://schemas.microsoft.com/office/drawing/2014/main" id="{F1DDC0C5-CFF2-3A06-CC9E-8CBC58069C74}"/>
                </a:ext>
              </a:extLst>
            </p:cNvPr>
            <p:cNvSpPr/>
            <p:nvPr/>
          </p:nvSpPr>
          <p:spPr>
            <a:xfrm>
              <a:off x="9865472" y="3323858"/>
              <a:ext cx="0" cy="57150"/>
            </a:xfrm>
            <a:custGeom>
              <a:avLst/>
              <a:gdLst/>
              <a:ahLst/>
              <a:cxnLst/>
              <a:rect l="l" t="t" r="r" b="b"/>
              <a:pathLst>
                <a:path h="57150">
                  <a:moveTo>
                    <a:pt x="0" y="0"/>
                  </a:moveTo>
                  <a:lnTo>
                    <a:pt x="0" y="56538"/>
                  </a:lnTo>
                </a:path>
              </a:pathLst>
            </a:custGeom>
            <a:ln w="12923">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 name="object 46">
              <a:extLst>
                <a:ext uri="{FF2B5EF4-FFF2-40B4-BE49-F238E27FC236}">
                  <a16:creationId xmlns:a16="http://schemas.microsoft.com/office/drawing/2014/main" id="{9B7114EF-751F-6DC0-4436-69ACD5F62E7D}"/>
                </a:ext>
              </a:extLst>
            </p:cNvPr>
            <p:cNvSpPr/>
            <p:nvPr/>
          </p:nvSpPr>
          <p:spPr>
            <a:xfrm>
              <a:off x="9847826" y="3323858"/>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 name="object 47">
              <a:extLst>
                <a:ext uri="{FF2B5EF4-FFF2-40B4-BE49-F238E27FC236}">
                  <a16:creationId xmlns:a16="http://schemas.microsoft.com/office/drawing/2014/main" id="{7CBBB04F-DFCF-D11B-C67C-DADACD0E51BF}"/>
                </a:ext>
              </a:extLst>
            </p:cNvPr>
            <p:cNvSpPr/>
            <p:nvPr/>
          </p:nvSpPr>
          <p:spPr>
            <a:xfrm>
              <a:off x="9847826" y="3323858"/>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 name="object 48">
              <a:extLst>
                <a:ext uri="{FF2B5EF4-FFF2-40B4-BE49-F238E27FC236}">
                  <a16:creationId xmlns:a16="http://schemas.microsoft.com/office/drawing/2014/main" id="{E221BF7D-540B-4FF6-CCD2-573F7A903B74}"/>
                </a:ext>
              </a:extLst>
            </p:cNvPr>
            <p:cNvSpPr/>
            <p:nvPr/>
          </p:nvSpPr>
          <p:spPr>
            <a:xfrm>
              <a:off x="10394850" y="3323858"/>
              <a:ext cx="0" cy="57150"/>
            </a:xfrm>
            <a:custGeom>
              <a:avLst/>
              <a:gdLst/>
              <a:ahLst/>
              <a:cxnLst/>
              <a:rect l="l" t="t" r="r" b="b"/>
              <a:pathLst>
                <a:path h="57150">
                  <a:moveTo>
                    <a:pt x="0" y="0"/>
                  </a:moveTo>
                  <a:lnTo>
                    <a:pt x="0" y="56538"/>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 name="object 49">
              <a:extLst>
                <a:ext uri="{FF2B5EF4-FFF2-40B4-BE49-F238E27FC236}">
                  <a16:creationId xmlns:a16="http://schemas.microsoft.com/office/drawing/2014/main" id="{4BC31FF5-3685-682E-8507-B02ABE08E6EF}"/>
                </a:ext>
              </a:extLst>
            </p:cNvPr>
            <p:cNvSpPr/>
            <p:nvPr/>
          </p:nvSpPr>
          <p:spPr>
            <a:xfrm>
              <a:off x="10394850" y="3323858"/>
              <a:ext cx="0" cy="57150"/>
            </a:xfrm>
            <a:custGeom>
              <a:avLst/>
              <a:gdLst/>
              <a:ahLst/>
              <a:cxnLst/>
              <a:rect l="l" t="t" r="r" b="b"/>
              <a:pathLst>
                <a:path h="57150">
                  <a:moveTo>
                    <a:pt x="0" y="0"/>
                  </a:moveTo>
                  <a:lnTo>
                    <a:pt x="0" y="56538"/>
                  </a:lnTo>
                </a:path>
              </a:pathLst>
            </a:custGeom>
            <a:ln w="12923">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 name="object 50">
              <a:extLst>
                <a:ext uri="{FF2B5EF4-FFF2-40B4-BE49-F238E27FC236}">
                  <a16:creationId xmlns:a16="http://schemas.microsoft.com/office/drawing/2014/main" id="{4E5AD919-778A-35B5-B60A-0D15E726E7E0}"/>
                </a:ext>
              </a:extLst>
            </p:cNvPr>
            <p:cNvSpPr/>
            <p:nvPr/>
          </p:nvSpPr>
          <p:spPr>
            <a:xfrm>
              <a:off x="10341912" y="3323858"/>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 name="object 51">
              <a:extLst>
                <a:ext uri="{FF2B5EF4-FFF2-40B4-BE49-F238E27FC236}">
                  <a16:creationId xmlns:a16="http://schemas.microsoft.com/office/drawing/2014/main" id="{FA42BE3F-F40B-67E0-4259-EBAB87616C74}"/>
                </a:ext>
              </a:extLst>
            </p:cNvPr>
            <p:cNvSpPr/>
            <p:nvPr/>
          </p:nvSpPr>
          <p:spPr>
            <a:xfrm>
              <a:off x="10341912" y="3323858"/>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 name="object 52">
              <a:extLst>
                <a:ext uri="{FF2B5EF4-FFF2-40B4-BE49-F238E27FC236}">
                  <a16:creationId xmlns:a16="http://schemas.microsoft.com/office/drawing/2014/main" id="{BBF6FDDE-6CC2-A4A0-2495-D123B14BB216}"/>
                </a:ext>
              </a:extLst>
            </p:cNvPr>
            <p:cNvSpPr/>
            <p:nvPr/>
          </p:nvSpPr>
          <p:spPr>
            <a:xfrm>
              <a:off x="10941872" y="3323858"/>
              <a:ext cx="0" cy="57150"/>
            </a:xfrm>
            <a:custGeom>
              <a:avLst/>
              <a:gdLst/>
              <a:ahLst/>
              <a:cxnLst/>
              <a:rect l="l" t="t" r="r" b="b"/>
              <a:pathLst>
                <a:path h="57150">
                  <a:moveTo>
                    <a:pt x="0" y="0"/>
                  </a:moveTo>
                  <a:lnTo>
                    <a:pt x="0" y="56538"/>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 name="object 53">
              <a:extLst>
                <a:ext uri="{FF2B5EF4-FFF2-40B4-BE49-F238E27FC236}">
                  <a16:creationId xmlns:a16="http://schemas.microsoft.com/office/drawing/2014/main" id="{FB077B1E-2FF1-027A-4973-29ECB56FE307}"/>
                </a:ext>
              </a:extLst>
            </p:cNvPr>
            <p:cNvSpPr/>
            <p:nvPr/>
          </p:nvSpPr>
          <p:spPr>
            <a:xfrm>
              <a:off x="10941872" y="3323858"/>
              <a:ext cx="0" cy="57150"/>
            </a:xfrm>
            <a:custGeom>
              <a:avLst/>
              <a:gdLst/>
              <a:ahLst/>
              <a:cxnLst/>
              <a:rect l="l" t="t" r="r" b="b"/>
              <a:pathLst>
                <a:path h="57150">
                  <a:moveTo>
                    <a:pt x="0" y="0"/>
                  </a:moveTo>
                  <a:lnTo>
                    <a:pt x="0" y="56538"/>
                  </a:lnTo>
                </a:path>
              </a:pathLst>
            </a:custGeom>
            <a:ln w="12923">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 name="object 54">
              <a:extLst>
                <a:ext uri="{FF2B5EF4-FFF2-40B4-BE49-F238E27FC236}">
                  <a16:creationId xmlns:a16="http://schemas.microsoft.com/office/drawing/2014/main" id="{F9E5F8F6-615B-6815-32F4-1B2EFBB4301F}"/>
                </a:ext>
              </a:extLst>
            </p:cNvPr>
            <p:cNvSpPr/>
            <p:nvPr/>
          </p:nvSpPr>
          <p:spPr>
            <a:xfrm>
              <a:off x="10959517" y="3323858"/>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 name="object 55">
              <a:extLst>
                <a:ext uri="{FF2B5EF4-FFF2-40B4-BE49-F238E27FC236}">
                  <a16:creationId xmlns:a16="http://schemas.microsoft.com/office/drawing/2014/main" id="{2D4FE2F6-9E18-773C-66DD-D80A5687B15E}"/>
                </a:ext>
              </a:extLst>
            </p:cNvPr>
            <p:cNvSpPr/>
            <p:nvPr/>
          </p:nvSpPr>
          <p:spPr>
            <a:xfrm>
              <a:off x="10959517" y="3323858"/>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 name="object 56">
              <a:extLst>
                <a:ext uri="{FF2B5EF4-FFF2-40B4-BE49-F238E27FC236}">
                  <a16:creationId xmlns:a16="http://schemas.microsoft.com/office/drawing/2014/main" id="{07F534AF-A454-EC45-CAA4-2080929CF82B}"/>
                </a:ext>
              </a:extLst>
            </p:cNvPr>
            <p:cNvSpPr/>
            <p:nvPr/>
          </p:nvSpPr>
          <p:spPr>
            <a:xfrm>
              <a:off x="11471248" y="3323858"/>
              <a:ext cx="0" cy="57150"/>
            </a:xfrm>
            <a:custGeom>
              <a:avLst/>
              <a:gdLst/>
              <a:ahLst/>
              <a:cxnLst/>
              <a:rect l="l" t="t" r="r" b="b"/>
              <a:pathLst>
                <a:path h="57150">
                  <a:moveTo>
                    <a:pt x="0" y="0"/>
                  </a:moveTo>
                  <a:lnTo>
                    <a:pt x="0" y="56538"/>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 name="object 57">
              <a:extLst>
                <a:ext uri="{FF2B5EF4-FFF2-40B4-BE49-F238E27FC236}">
                  <a16:creationId xmlns:a16="http://schemas.microsoft.com/office/drawing/2014/main" id="{A324133A-EEA4-C626-BAF9-2822EE6A3912}"/>
                </a:ext>
              </a:extLst>
            </p:cNvPr>
            <p:cNvSpPr/>
            <p:nvPr/>
          </p:nvSpPr>
          <p:spPr>
            <a:xfrm>
              <a:off x="11471248" y="3323858"/>
              <a:ext cx="0" cy="57150"/>
            </a:xfrm>
            <a:custGeom>
              <a:avLst/>
              <a:gdLst/>
              <a:ahLst/>
              <a:cxnLst/>
              <a:rect l="l" t="t" r="r" b="b"/>
              <a:pathLst>
                <a:path h="57150">
                  <a:moveTo>
                    <a:pt x="0" y="0"/>
                  </a:moveTo>
                  <a:lnTo>
                    <a:pt x="0" y="56538"/>
                  </a:lnTo>
                </a:path>
              </a:pathLst>
            </a:custGeom>
            <a:ln w="12923">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 name="object 58">
              <a:extLst>
                <a:ext uri="{FF2B5EF4-FFF2-40B4-BE49-F238E27FC236}">
                  <a16:creationId xmlns:a16="http://schemas.microsoft.com/office/drawing/2014/main" id="{AD3A854A-AA2D-A5B0-D88F-46C347388F69}"/>
                </a:ext>
              </a:extLst>
            </p:cNvPr>
            <p:cNvSpPr/>
            <p:nvPr/>
          </p:nvSpPr>
          <p:spPr>
            <a:xfrm>
              <a:off x="11453602" y="3323858"/>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 name="object 59">
              <a:extLst>
                <a:ext uri="{FF2B5EF4-FFF2-40B4-BE49-F238E27FC236}">
                  <a16:creationId xmlns:a16="http://schemas.microsoft.com/office/drawing/2014/main" id="{AB4E2B69-1DBF-1476-2727-64BAC14C69B5}"/>
                </a:ext>
              </a:extLst>
            </p:cNvPr>
            <p:cNvSpPr/>
            <p:nvPr/>
          </p:nvSpPr>
          <p:spPr>
            <a:xfrm>
              <a:off x="11453602" y="3323858"/>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 name="object 60">
              <a:extLst>
                <a:ext uri="{FF2B5EF4-FFF2-40B4-BE49-F238E27FC236}">
                  <a16:creationId xmlns:a16="http://schemas.microsoft.com/office/drawing/2014/main" id="{BED8CB6C-E0FC-45BB-A78B-AD9AB2C1FF6E}"/>
                </a:ext>
              </a:extLst>
            </p:cNvPr>
            <p:cNvSpPr/>
            <p:nvPr/>
          </p:nvSpPr>
          <p:spPr>
            <a:xfrm>
              <a:off x="5648105" y="3323858"/>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 name="object 61">
              <a:extLst>
                <a:ext uri="{FF2B5EF4-FFF2-40B4-BE49-F238E27FC236}">
                  <a16:creationId xmlns:a16="http://schemas.microsoft.com/office/drawing/2014/main" id="{8C221E43-EB76-6D67-224E-689DBA81ED8A}"/>
                </a:ext>
              </a:extLst>
            </p:cNvPr>
            <p:cNvSpPr/>
            <p:nvPr/>
          </p:nvSpPr>
          <p:spPr>
            <a:xfrm>
              <a:off x="5648105" y="3323858"/>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 name="object 62">
              <a:extLst>
                <a:ext uri="{FF2B5EF4-FFF2-40B4-BE49-F238E27FC236}">
                  <a16:creationId xmlns:a16="http://schemas.microsoft.com/office/drawing/2014/main" id="{5F6B4897-5C97-7D4A-6CA3-B7CAEAE842C4}"/>
                </a:ext>
              </a:extLst>
            </p:cNvPr>
            <p:cNvSpPr/>
            <p:nvPr/>
          </p:nvSpPr>
          <p:spPr>
            <a:xfrm>
              <a:off x="5771627" y="3323858"/>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 name="object 63">
              <a:extLst>
                <a:ext uri="{FF2B5EF4-FFF2-40B4-BE49-F238E27FC236}">
                  <a16:creationId xmlns:a16="http://schemas.microsoft.com/office/drawing/2014/main" id="{EB59E3F5-D753-01AD-ABA4-3F4693F6A72D}"/>
                </a:ext>
              </a:extLst>
            </p:cNvPr>
            <p:cNvSpPr/>
            <p:nvPr/>
          </p:nvSpPr>
          <p:spPr>
            <a:xfrm>
              <a:off x="5771627" y="3323858"/>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4" name="object 64">
              <a:extLst>
                <a:ext uri="{FF2B5EF4-FFF2-40B4-BE49-F238E27FC236}">
                  <a16:creationId xmlns:a16="http://schemas.microsoft.com/office/drawing/2014/main" id="{4F8B2844-E1C9-B620-FAB2-B5F70B12D302}"/>
                </a:ext>
              </a:extLst>
            </p:cNvPr>
            <p:cNvSpPr/>
            <p:nvPr/>
          </p:nvSpPr>
          <p:spPr>
            <a:xfrm>
              <a:off x="5895148" y="3323858"/>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5" name="object 65">
              <a:extLst>
                <a:ext uri="{FF2B5EF4-FFF2-40B4-BE49-F238E27FC236}">
                  <a16:creationId xmlns:a16="http://schemas.microsoft.com/office/drawing/2014/main" id="{07858390-7492-9217-FF77-E4470F04589D}"/>
                </a:ext>
              </a:extLst>
            </p:cNvPr>
            <p:cNvSpPr/>
            <p:nvPr/>
          </p:nvSpPr>
          <p:spPr>
            <a:xfrm>
              <a:off x="5895148" y="3323858"/>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6" name="object 66">
              <a:extLst>
                <a:ext uri="{FF2B5EF4-FFF2-40B4-BE49-F238E27FC236}">
                  <a16:creationId xmlns:a16="http://schemas.microsoft.com/office/drawing/2014/main" id="{05E32437-A363-4535-55E9-5D61AA8F58CA}"/>
                </a:ext>
              </a:extLst>
            </p:cNvPr>
            <p:cNvSpPr/>
            <p:nvPr/>
          </p:nvSpPr>
          <p:spPr>
            <a:xfrm>
              <a:off x="6018669" y="3323858"/>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7" name="object 67">
              <a:extLst>
                <a:ext uri="{FF2B5EF4-FFF2-40B4-BE49-F238E27FC236}">
                  <a16:creationId xmlns:a16="http://schemas.microsoft.com/office/drawing/2014/main" id="{D7F49438-9C39-8450-1C71-4447E6E61210}"/>
                </a:ext>
              </a:extLst>
            </p:cNvPr>
            <p:cNvSpPr/>
            <p:nvPr/>
          </p:nvSpPr>
          <p:spPr>
            <a:xfrm>
              <a:off x="6018669" y="3323858"/>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8" name="object 68">
              <a:extLst>
                <a:ext uri="{FF2B5EF4-FFF2-40B4-BE49-F238E27FC236}">
                  <a16:creationId xmlns:a16="http://schemas.microsoft.com/office/drawing/2014/main" id="{A568BB97-8983-3CBF-5C9C-BE9327D2BA04}"/>
                </a:ext>
              </a:extLst>
            </p:cNvPr>
            <p:cNvSpPr/>
            <p:nvPr/>
          </p:nvSpPr>
          <p:spPr>
            <a:xfrm>
              <a:off x="6265712" y="3323858"/>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9" name="object 69">
              <a:extLst>
                <a:ext uri="{FF2B5EF4-FFF2-40B4-BE49-F238E27FC236}">
                  <a16:creationId xmlns:a16="http://schemas.microsoft.com/office/drawing/2014/main" id="{381B9073-4A33-3EC2-F3E3-B1B51EE1FEF7}"/>
                </a:ext>
              </a:extLst>
            </p:cNvPr>
            <p:cNvSpPr/>
            <p:nvPr/>
          </p:nvSpPr>
          <p:spPr>
            <a:xfrm>
              <a:off x="6265712" y="3323858"/>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0" name="object 70">
              <a:extLst>
                <a:ext uri="{FF2B5EF4-FFF2-40B4-BE49-F238E27FC236}">
                  <a16:creationId xmlns:a16="http://schemas.microsoft.com/office/drawing/2014/main" id="{9F24A0B7-45C9-42EE-B5DB-7844FDD224C2}"/>
                </a:ext>
              </a:extLst>
            </p:cNvPr>
            <p:cNvSpPr/>
            <p:nvPr/>
          </p:nvSpPr>
          <p:spPr>
            <a:xfrm>
              <a:off x="6389232" y="3323858"/>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1" name="object 71">
              <a:extLst>
                <a:ext uri="{FF2B5EF4-FFF2-40B4-BE49-F238E27FC236}">
                  <a16:creationId xmlns:a16="http://schemas.microsoft.com/office/drawing/2014/main" id="{EC1DB632-77FB-07D3-FF53-2ED4EF7D8DFE}"/>
                </a:ext>
              </a:extLst>
            </p:cNvPr>
            <p:cNvSpPr/>
            <p:nvPr/>
          </p:nvSpPr>
          <p:spPr>
            <a:xfrm>
              <a:off x="6389232" y="3323858"/>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2" name="object 72">
              <a:extLst>
                <a:ext uri="{FF2B5EF4-FFF2-40B4-BE49-F238E27FC236}">
                  <a16:creationId xmlns:a16="http://schemas.microsoft.com/office/drawing/2014/main" id="{D0A3AF7C-4E49-985C-10C9-151F79C1356D}"/>
                </a:ext>
              </a:extLst>
            </p:cNvPr>
            <p:cNvSpPr/>
            <p:nvPr/>
          </p:nvSpPr>
          <p:spPr>
            <a:xfrm>
              <a:off x="6512754" y="3323858"/>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3" name="object 73">
              <a:extLst>
                <a:ext uri="{FF2B5EF4-FFF2-40B4-BE49-F238E27FC236}">
                  <a16:creationId xmlns:a16="http://schemas.microsoft.com/office/drawing/2014/main" id="{AE506EB6-DBF4-FC95-FA2C-BDDE7C4353C0}"/>
                </a:ext>
              </a:extLst>
            </p:cNvPr>
            <p:cNvSpPr/>
            <p:nvPr/>
          </p:nvSpPr>
          <p:spPr>
            <a:xfrm>
              <a:off x="6512754" y="3323858"/>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4" name="object 74">
              <a:extLst>
                <a:ext uri="{FF2B5EF4-FFF2-40B4-BE49-F238E27FC236}">
                  <a16:creationId xmlns:a16="http://schemas.microsoft.com/office/drawing/2014/main" id="{2FF31D3C-66C9-7707-86A9-2109B4B51320}"/>
                </a:ext>
              </a:extLst>
            </p:cNvPr>
            <p:cNvSpPr/>
            <p:nvPr/>
          </p:nvSpPr>
          <p:spPr>
            <a:xfrm>
              <a:off x="6759796" y="3323858"/>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5" name="object 75">
              <a:extLst>
                <a:ext uri="{FF2B5EF4-FFF2-40B4-BE49-F238E27FC236}">
                  <a16:creationId xmlns:a16="http://schemas.microsoft.com/office/drawing/2014/main" id="{A5C088DF-8EF8-493E-F1E0-090F30458032}"/>
                </a:ext>
              </a:extLst>
            </p:cNvPr>
            <p:cNvSpPr/>
            <p:nvPr/>
          </p:nvSpPr>
          <p:spPr>
            <a:xfrm>
              <a:off x="6759796" y="3323858"/>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6" name="object 76">
              <a:extLst>
                <a:ext uri="{FF2B5EF4-FFF2-40B4-BE49-F238E27FC236}">
                  <a16:creationId xmlns:a16="http://schemas.microsoft.com/office/drawing/2014/main" id="{192F7F3E-D2FD-4739-E144-5430130DDBA5}"/>
                </a:ext>
              </a:extLst>
            </p:cNvPr>
            <p:cNvSpPr/>
            <p:nvPr/>
          </p:nvSpPr>
          <p:spPr>
            <a:xfrm>
              <a:off x="6883318" y="3323858"/>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7" name="object 77">
              <a:extLst>
                <a:ext uri="{FF2B5EF4-FFF2-40B4-BE49-F238E27FC236}">
                  <a16:creationId xmlns:a16="http://schemas.microsoft.com/office/drawing/2014/main" id="{D94DD59D-E3F5-8173-087F-62CFD4CA197E}"/>
                </a:ext>
              </a:extLst>
            </p:cNvPr>
            <p:cNvSpPr/>
            <p:nvPr/>
          </p:nvSpPr>
          <p:spPr>
            <a:xfrm>
              <a:off x="6883318" y="3323858"/>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8" name="object 78">
              <a:extLst>
                <a:ext uri="{FF2B5EF4-FFF2-40B4-BE49-F238E27FC236}">
                  <a16:creationId xmlns:a16="http://schemas.microsoft.com/office/drawing/2014/main" id="{67211538-9DD9-5D3F-E873-461C2460E35D}"/>
                </a:ext>
              </a:extLst>
            </p:cNvPr>
            <p:cNvSpPr/>
            <p:nvPr/>
          </p:nvSpPr>
          <p:spPr>
            <a:xfrm>
              <a:off x="7006839" y="3323858"/>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9" name="object 79">
              <a:extLst>
                <a:ext uri="{FF2B5EF4-FFF2-40B4-BE49-F238E27FC236}">
                  <a16:creationId xmlns:a16="http://schemas.microsoft.com/office/drawing/2014/main" id="{F47BADE6-C0AC-F097-B01A-F6403C4DE477}"/>
                </a:ext>
              </a:extLst>
            </p:cNvPr>
            <p:cNvSpPr/>
            <p:nvPr/>
          </p:nvSpPr>
          <p:spPr>
            <a:xfrm>
              <a:off x="7006839" y="3323858"/>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0" name="object 80">
              <a:extLst>
                <a:ext uri="{FF2B5EF4-FFF2-40B4-BE49-F238E27FC236}">
                  <a16:creationId xmlns:a16="http://schemas.microsoft.com/office/drawing/2014/main" id="{2E8DD606-14EC-569E-1453-9767F8493983}"/>
                </a:ext>
              </a:extLst>
            </p:cNvPr>
            <p:cNvSpPr/>
            <p:nvPr/>
          </p:nvSpPr>
          <p:spPr>
            <a:xfrm>
              <a:off x="7253881" y="3323858"/>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1" name="object 81">
              <a:extLst>
                <a:ext uri="{FF2B5EF4-FFF2-40B4-BE49-F238E27FC236}">
                  <a16:creationId xmlns:a16="http://schemas.microsoft.com/office/drawing/2014/main" id="{616597AC-B18A-CE64-9F0B-F83E7FAA4B4F}"/>
                </a:ext>
              </a:extLst>
            </p:cNvPr>
            <p:cNvSpPr/>
            <p:nvPr/>
          </p:nvSpPr>
          <p:spPr>
            <a:xfrm>
              <a:off x="7253881" y="3323858"/>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2" name="object 82">
              <a:extLst>
                <a:ext uri="{FF2B5EF4-FFF2-40B4-BE49-F238E27FC236}">
                  <a16:creationId xmlns:a16="http://schemas.microsoft.com/office/drawing/2014/main" id="{BA04F6CE-FA9C-CA97-EB40-5EAA8B2E04CA}"/>
                </a:ext>
              </a:extLst>
            </p:cNvPr>
            <p:cNvSpPr/>
            <p:nvPr/>
          </p:nvSpPr>
          <p:spPr>
            <a:xfrm>
              <a:off x="7377403" y="3323858"/>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3" name="object 83">
              <a:extLst>
                <a:ext uri="{FF2B5EF4-FFF2-40B4-BE49-F238E27FC236}">
                  <a16:creationId xmlns:a16="http://schemas.microsoft.com/office/drawing/2014/main" id="{A67B1542-1CD7-D0B8-2E58-F6FFAFDB6F35}"/>
                </a:ext>
              </a:extLst>
            </p:cNvPr>
            <p:cNvSpPr/>
            <p:nvPr/>
          </p:nvSpPr>
          <p:spPr>
            <a:xfrm>
              <a:off x="7377403" y="3323858"/>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4" name="object 84">
              <a:extLst>
                <a:ext uri="{FF2B5EF4-FFF2-40B4-BE49-F238E27FC236}">
                  <a16:creationId xmlns:a16="http://schemas.microsoft.com/office/drawing/2014/main" id="{32696A88-DE95-0797-B3AD-A1D7EF5BE35A}"/>
                </a:ext>
              </a:extLst>
            </p:cNvPr>
            <p:cNvSpPr/>
            <p:nvPr/>
          </p:nvSpPr>
          <p:spPr>
            <a:xfrm>
              <a:off x="7500923" y="3323858"/>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5" name="object 85">
              <a:extLst>
                <a:ext uri="{FF2B5EF4-FFF2-40B4-BE49-F238E27FC236}">
                  <a16:creationId xmlns:a16="http://schemas.microsoft.com/office/drawing/2014/main" id="{77B28582-BF6E-0301-52F5-7AFB14A0D9CC}"/>
                </a:ext>
              </a:extLst>
            </p:cNvPr>
            <p:cNvSpPr/>
            <p:nvPr/>
          </p:nvSpPr>
          <p:spPr>
            <a:xfrm>
              <a:off x="7500923" y="3323858"/>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6" name="object 86">
              <a:extLst>
                <a:ext uri="{FF2B5EF4-FFF2-40B4-BE49-F238E27FC236}">
                  <a16:creationId xmlns:a16="http://schemas.microsoft.com/office/drawing/2014/main" id="{52CCDF37-68AE-FAAC-750D-198E11A51BE5}"/>
                </a:ext>
              </a:extLst>
            </p:cNvPr>
            <p:cNvSpPr/>
            <p:nvPr/>
          </p:nvSpPr>
          <p:spPr>
            <a:xfrm>
              <a:off x="7624445" y="3323858"/>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7" name="object 87">
              <a:extLst>
                <a:ext uri="{FF2B5EF4-FFF2-40B4-BE49-F238E27FC236}">
                  <a16:creationId xmlns:a16="http://schemas.microsoft.com/office/drawing/2014/main" id="{502FBA8E-C7E9-4E7B-F4BB-140D14BBC8AB}"/>
                </a:ext>
              </a:extLst>
            </p:cNvPr>
            <p:cNvSpPr/>
            <p:nvPr/>
          </p:nvSpPr>
          <p:spPr>
            <a:xfrm>
              <a:off x="7624445" y="3323858"/>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8" name="object 88">
              <a:extLst>
                <a:ext uri="{FF2B5EF4-FFF2-40B4-BE49-F238E27FC236}">
                  <a16:creationId xmlns:a16="http://schemas.microsoft.com/office/drawing/2014/main" id="{A8D2D24E-4774-FFA6-B6E1-D6C0B196FFA3}"/>
                </a:ext>
              </a:extLst>
            </p:cNvPr>
            <p:cNvSpPr/>
            <p:nvPr/>
          </p:nvSpPr>
          <p:spPr>
            <a:xfrm>
              <a:off x="7871487" y="3323858"/>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9" name="object 89">
              <a:extLst>
                <a:ext uri="{FF2B5EF4-FFF2-40B4-BE49-F238E27FC236}">
                  <a16:creationId xmlns:a16="http://schemas.microsoft.com/office/drawing/2014/main" id="{C97031DE-FE9D-100D-EF4A-F2F8E9FAED72}"/>
                </a:ext>
              </a:extLst>
            </p:cNvPr>
            <p:cNvSpPr/>
            <p:nvPr/>
          </p:nvSpPr>
          <p:spPr>
            <a:xfrm>
              <a:off x="7871487" y="3323858"/>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0" name="object 90">
              <a:extLst>
                <a:ext uri="{FF2B5EF4-FFF2-40B4-BE49-F238E27FC236}">
                  <a16:creationId xmlns:a16="http://schemas.microsoft.com/office/drawing/2014/main" id="{705AFC56-1C4C-0CB3-12D9-257501A3F3B9}"/>
                </a:ext>
              </a:extLst>
            </p:cNvPr>
            <p:cNvSpPr/>
            <p:nvPr/>
          </p:nvSpPr>
          <p:spPr>
            <a:xfrm>
              <a:off x="7995008" y="3323858"/>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1" name="object 91">
              <a:extLst>
                <a:ext uri="{FF2B5EF4-FFF2-40B4-BE49-F238E27FC236}">
                  <a16:creationId xmlns:a16="http://schemas.microsoft.com/office/drawing/2014/main" id="{020CEDFE-DAA4-0150-C5FA-1FC766387415}"/>
                </a:ext>
              </a:extLst>
            </p:cNvPr>
            <p:cNvSpPr/>
            <p:nvPr/>
          </p:nvSpPr>
          <p:spPr>
            <a:xfrm>
              <a:off x="7995008" y="3323858"/>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2" name="object 92">
              <a:extLst>
                <a:ext uri="{FF2B5EF4-FFF2-40B4-BE49-F238E27FC236}">
                  <a16:creationId xmlns:a16="http://schemas.microsoft.com/office/drawing/2014/main" id="{EF444053-11D2-EB0E-0C4B-3415CDBA40F2}"/>
                </a:ext>
              </a:extLst>
            </p:cNvPr>
            <p:cNvSpPr/>
            <p:nvPr/>
          </p:nvSpPr>
          <p:spPr>
            <a:xfrm>
              <a:off x="8118530" y="3323858"/>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3" name="object 93">
              <a:extLst>
                <a:ext uri="{FF2B5EF4-FFF2-40B4-BE49-F238E27FC236}">
                  <a16:creationId xmlns:a16="http://schemas.microsoft.com/office/drawing/2014/main" id="{985F44A8-A0BA-2D26-769D-5C907F35DFA3}"/>
                </a:ext>
              </a:extLst>
            </p:cNvPr>
            <p:cNvSpPr/>
            <p:nvPr/>
          </p:nvSpPr>
          <p:spPr>
            <a:xfrm>
              <a:off x="8118530" y="3323858"/>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4" name="object 94">
              <a:extLst>
                <a:ext uri="{FF2B5EF4-FFF2-40B4-BE49-F238E27FC236}">
                  <a16:creationId xmlns:a16="http://schemas.microsoft.com/office/drawing/2014/main" id="{6F440C7B-443E-3B90-0765-FFA265C471DB}"/>
                </a:ext>
              </a:extLst>
            </p:cNvPr>
            <p:cNvSpPr/>
            <p:nvPr/>
          </p:nvSpPr>
          <p:spPr>
            <a:xfrm>
              <a:off x="8365572" y="3323858"/>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5" name="object 95">
              <a:extLst>
                <a:ext uri="{FF2B5EF4-FFF2-40B4-BE49-F238E27FC236}">
                  <a16:creationId xmlns:a16="http://schemas.microsoft.com/office/drawing/2014/main" id="{7F9E403D-5415-BE76-327A-95E0F61FB0A0}"/>
                </a:ext>
              </a:extLst>
            </p:cNvPr>
            <p:cNvSpPr/>
            <p:nvPr/>
          </p:nvSpPr>
          <p:spPr>
            <a:xfrm>
              <a:off x="8365572" y="3323858"/>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6" name="object 96">
              <a:extLst>
                <a:ext uri="{FF2B5EF4-FFF2-40B4-BE49-F238E27FC236}">
                  <a16:creationId xmlns:a16="http://schemas.microsoft.com/office/drawing/2014/main" id="{A574350C-96A5-3E27-9635-F4E6249D4A20}"/>
                </a:ext>
              </a:extLst>
            </p:cNvPr>
            <p:cNvSpPr/>
            <p:nvPr/>
          </p:nvSpPr>
          <p:spPr>
            <a:xfrm>
              <a:off x="8489094" y="3323858"/>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7" name="object 97">
              <a:extLst>
                <a:ext uri="{FF2B5EF4-FFF2-40B4-BE49-F238E27FC236}">
                  <a16:creationId xmlns:a16="http://schemas.microsoft.com/office/drawing/2014/main" id="{548DEBCA-8D30-293D-530C-680C017784BE}"/>
                </a:ext>
              </a:extLst>
            </p:cNvPr>
            <p:cNvSpPr/>
            <p:nvPr/>
          </p:nvSpPr>
          <p:spPr>
            <a:xfrm>
              <a:off x="8489094" y="3323858"/>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8" name="object 98">
              <a:extLst>
                <a:ext uri="{FF2B5EF4-FFF2-40B4-BE49-F238E27FC236}">
                  <a16:creationId xmlns:a16="http://schemas.microsoft.com/office/drawing/2014/main" id="{35E88ED0-2BFE-C524-85EF-D16C81D045AE}"/>
                </a:ext>
              </a:extLst>
            </p:cNvPr>
            <p:cNvSpPr/>
            <p:nvPr/>
          </p:nvSpPr>
          <p:spPr>
            <a:xfrm>
              <a:off x="8612614" y="3323858"/>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9" name="object 99">
              <a:extLst>
                <a:ext uri="{FF2B5EF4-FFF2-40B4-BE49-F238E27FC236}">
                  <a16:creationId xmlns:a16="http://schemas.microsoft.com/office/drawing/2014/main" id="{6DA61F4D-7BD6-D96A-D039-DBB22A24ADBA}"/>
                </a:ext>
              </a:extLst>
            </p:cNvPr>
            <p:cNvSpPr/>
            <p:nvPr/>
          </p:nvSpPr>
          <p:spPr>
            <a:xfrm>
              <a:off x="8612614" y="3323858"/>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0" name="object 100">
              <a:extLst>
                <a:ext uri="{FF2B5EF4-FFF2-40B4-BE49-F238E27FC236}">
                  <a16:creationId xmlns:a16="http://schemas.microsoft.com/office/drawing/2014/main" id="{0A98E334-3B4E-2E83-81F7-24EC2BDE3A21}"/>
                </a:ext>
              </a:extLst>
            </p:cNvPr>
            <p:cNvSpPr/>
            <p:nvPr/>
          </p:nvSpPr>
          <p:spPr>
            <a:xfrm>
              <a:off x="8859657" y="3323858"/>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1" name="object 101">
              <a:extLst>
                <a:ext uri="{FF2B5EF4-FFF2-40B4-BE49-F238E27FC236}">
                  <a16:creationId xmlns:a16="http://schemas.microsoft.com/office/drawing/2014/main" id="{4058E213-0792-C1E4-FCA0-75ADDEE5CCE2}"/>
                </a:ext>
              </a:extLst>
            </p:cNvPr>
            <p:cNvSpPr/>
            <p:nvPr/>
          </p:nvSpPr>
          <p:spPr>
            <a:xfrm>
              <a:off x="8859657" y="3323858"/>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2" name="object 102">
              <a:extLst>
                <a:ext uri="{FF2B5EF4-FFF2-40B4-BE49-F238E27FC236}">
                  <a16:creationId xmlns:a16="http://schemas.microsoft.com/office/drawing/2014/main" id="{EC9EDF5A-FF38-6F8B-A06F-074E9536EBC7}"/>
                </a:ext>
              </a:extLst>
            </p:cNvPr>
            <p:cNvSpPr/>
            <p:nvPr/>
          </p:nvSpPr>
          <p:spPr>
            <a:xfrm>
              <a:off x="8983179" y="3323858"/>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3" name="object 103">
              <a:extLst>
                <a:ext uri="{FF2B5EF4-FFF2-40B4-BE49-F238E27FC236}">
                  <a16:creationId xmlns:a16="http://schemas.microsoft.com/office/drawing/2014/main" id="{36BCA459-5670-D346-1625-69F00D3761B5}"/>
                </a:ext>
              </a:extLst>
            </p:cNvPr>
            <p:cNvSpPr/>
            <p:nvPr/>
          </p:nvSpPr>
          <p:spPr>
            <a:xfrm>
              <a:off x="8983179" y="3323858"/>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4" name="object 104">
              <a:extLst>
                <a:ext uri="{FF2B5EF4-FFF2-40B4-BE49-F238E27FC236}">
                  <a16:creationId xmlns:a16="http://schemas.microsoft.com/office/drawing/2014/main" id="{72AF339E-91EA-D46C-BDBA-D05C55DF1012}"/>
                </a:ext>
              </a:extLst>
            </p:cNvPr>
            <p:cNvSpPr/>
            <p:nvPr/>
          </p:nvSpPr>
          <p:spPr>
            <a:xfrm>
              <a:off x="9106699" y="3323858"/>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5" name="object 105">
              <a:extLst>
                <a:ext uri="{FF2B5EF4-FFF2-40B4-BE49-F238E27FC236}">
                  <a16:creationId xmlns:a16="http://schemas.microsoft.com/office/drawing/2014/main" id="{1EE5A553-EF20-FA74-9572-9405A31C461B}"/>
                </a:ext>
              </a:extLst>
            </p:cNvPr>
            <p:cNvSpPr/>
            <p:nvPr/>
          </p:nvSpPr>
          <p:spPr>
            <a:xfrm>
              <a:off x="9106699" y="3323858"/>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6" name="object 106">
              <a:extLst>
                <a:ext uri="{FF2B5EF4-FFF2-40B4-BE49-F238E27FC236}">
                  <a16:creationId xmlns:a16="http://schemas.microsoft.com/office/drawing/2014/main" id="{29A55864-25D2-A6B9-C0CB-4EAB6FCA39D1}"/>
                </a:ext>
              </a:extLst>
            </p:cNvPr>
            <p:cNvSpPr/>
            <p:nvPr/>
          </p:nvSpPr>
          <p:spPr>
            <a:xfrm>
              <a:off x="9230221" y="3323858"/>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7" name="object 107">
              <a:extLst>
                <a:ext uri="{FF2B5EF4-FFF2-40B4-BE49-F238E27FC236}">
                  <a16:creationId xmlns:a16="http://schemas.microsoft.com/office/drawing/2014/main" id="{2E4B82A0-CF9A-2A48-49DE-F814BD2D308B}"/>
                </a:ext>
              </a:extLst>
            </p:cNvPr>
            <p:cNvSpPr/>
            <p:nvPr/>
          </p:nvSpPr>
          <p:spPr>
            <a:xfrm>
              <a:off x="9230221" y="3323858"/>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8" name="object 108">
              <a:extLst>
                <a:ext uri="{FF2B5EF4-FFF2-40B4-BE49-F238E27FC236}">
                  <a16:creationId xmlns:a16="http://schemas.microsoft.com/office/drawing/2014/main" id="{747122DE-2A22-D296-2337-482E3D5CB69C}"/>
                </a:ext>
              </a:extLst>
            </p:cNvPr>
            <p:cNvSpPr/>
            <p:nvPr/>
          </p:nvSpPr>
          <p:spPr>
            <a:xfrm>
              <a:off x="9477263" y="3323858"/>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9" name="object 109">
              <a:extLst>
                <a:ext uri="{FF2B5EF4-FFF2-40B4-BE49-F238E27FC236}">
                  <a16:creationId xmlns:a16="http://schemas.microsoft.com/office/drawing/2014/main" id="{C243162B-1241-ED45-9D7C-B179C9A3EA3E}"/>
                </a:ext>
              </a:extLst>
            </p:cNvPr>
            <p:cNvSpPr/>
            <p:nvPr/>
          </p:nvSpPr>
          <p:spPr>
            <a:xfrm>
              <a:off x="9477263" y="3323858"/>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0" name="object 110">
              <a:extLst>
                <a:ext uri="{FF2B5EF4-FFF2-40B4-BE49-F238E27FC236}">
                  <a16:creationId xmlns:a16="http://schemas.microsoft.com/office/drawing/2014/main" id="{AA67E741-F27E-0062-A3CB-1020339B5AA6}"/>
                </a:ext>
              </a:extLst>
            </p:cNvPr>
            <p:cNvSpPr/>
            <p:nvPr/>
          </p:nvSpPr>
          <p:spPr>
            <a:xfrm>
              <a:off x="9600784" y="3323858"/>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1" name="object 111">
              <a:extLst>
                <a:ext uri="{FF2B5EF4-FFF2-40B4-BE49-F238E27FC236}">
                  <a16:creationId xmlns:a16="http://schemas.microsoft.com/office/drawing/2014/main" id="{143F10E3-D368-19A8-7B72-F0215C3B985E}"/>
                </a:ext>
              </a:extLst>
            </p:cNvPr>
            <p:cNvSpPr/>
            <p:nvPr/>
          </p:nvSpPr>
          <p:spPr>
            <a:xfrm>
              <a:off x="9600784" y="3323858"/>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2" name="object 112">
              <a:extLst>
                <a:ext uri="{FF2B5EF4-FFF2-40B4-BE49-F238E27FC236}">
                  <a16:creationId xmlns:a16="http://schemas.microsoft.com/office/drawing/2014/main" id="{3913C38A-9347-861F-CAC7-91CA932102E9}"/>
                </a:ext>
              </a:extLst>
            </p:cNvPr>
            <p:cNvSpPr/>
            <p:nvPr/>
          </p:nvSpPr>
          <p:spPr>
            <a:xfrm>
              <a:off x="9724306" y="3323858"/>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3" name="object 113">
              <a:extLst>
                <a:ext uri="{FF2B5EF4-FFF2-40B4-BE49-F238E27FC236}">
                  <a16:creationId xmlns:a16="http://schemas.microsoft.com/office/drawing/2014/main" id="{7D66763D-C887-4587-11BB-E985EC1E3A29}"/>
                </a:ext>
              </a:extLst>
            </p:cNvPr>
            <p:cNvSpPr/>
            <p:nvPr/>
          </p:nvSpPr>
          <p:spPr>
            <a:xfrm>
              <a:off x="9724306" y="3323858"/>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4" name="object 114">
              <a:extLst>
                <a:ext uri="{FF2B5EF4-FFF2-40B4-BE49-F238E27FC236}">
                  <a16:creationId xmlns:a16="http://schemas.microsoft.com/office/drawing/2014/main" id="{02282C1F-29AD-B1D7-CD2F-ECB9E6B5175B}"/>
                </a:ext>
              </a:extLst>
            </p:cNvPr>
            <p:cNvSpPr/>
            <p:nvPr/>
          </p:nvSpPr>
          <p:spPr>
            <a:xfrm>
              <a:off x="9971348" y="3323858"/>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5" name="object 115">
              <a:extLst>
                <a:ext uri="{FF2B5EF4-FFF2-40B4-BE49-F238E27FC236}">
                  <a16:creationId xmlns:a16="http://schemas.microsoft.com/office/drawing/2014/main" id="{C8A9B5F0-F68A-BF27-3BCE-9983FA5ABEAA}"/>
                </a:ext>
              </a:extLst>
            </p:cNvPr>
            <p:cNvSpPr/>
            <p:nvPr/>
          </p:nvSpPr>
          <p:spPr>
            <a:xfrm>
              <a:off x="9971348" y="3323858"/>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6" name="object 116">
              <a:extLst>
                <a:ext uri="{FF2B5EF4-FFF2-40B4-BE49-F238E27FC236}">
                  <a16:creationId xmlns:a16="http://schemas.microsoft.com/office/drawing/2014/main" id="{C3A5D30A-6581-2A13-FAFA-EEC3026955FE}"/>
                </a:ext>
              </a:extLst>
            </p:cNvPr>
            <p:cNvSpPr/>
            <p:nvPr/>
          </p:nvSpPr>
          <p:spPr>
            <a:xfrm>
              <a:off x="10094870" y="3323858"/>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7" name="object 117">
              <a:extLst>
                <a:ext uri="{FF2B5EF4-FFF2-40B4-BE49-F238E27FC236}">
                  <a16:creationId xmlns:a16="http://schemas.microsoft.com/office/drawing/2014/main" id="{F0A65E93-AB32-9648-1D3D-4E5F6AC3E540}"/>
                </a:ext>
              </a:extLst>
            </p:cNvPr>
            <p:cNvSpPr/>
            <p:nvPr/>
          </p:nvSpPr>
          <p:spPr>
            <a:xfrm>
              <a:off x="10094870" y="3323858"/>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8" name="object 118">
              <a:extLst>
                <a:ext uri="{FF2B5EF4-FFF2-40B4-BE49-F238E27FC236}">
                  <a16:creationId xmlns:a16="http://schemas.microsoft.com/office/drawing/2014/main" id="{A7DF89D8-F3E8-4872-9A30-869E76A36538}"/>
                </a:ext>
              </a:extLst>
            </p:cNvPr>
            <p:cNvSpPr/>
            <p:nvPr/>
          </p:nvSpPr>
          <p:spPr>
            <a:xfrm>
              <a:off x="10218390" y="3323858"/>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9" name="object 119">
              <a:extLst>
                <a:ext uri="{FF2B5EF4-FFF2-40B4-BE49-F238E27FC236}">
                  <a16:creationId xmlns:a16="http://schemas.microsoft.com/office/drawing/2014/main" id="{191BBBCD-43CC-6AE9-D66E-EC1D28A7B557}"/>
                </a:ext>
              </a:extLst>
            </p:cNvPr>
            <p:cNvSpPr/>
            <p:nvPr/>
          </p:nvSpPr>
          <p:spPr>
            <a:xfrm>
              <a:off x="10218390" y="3323858"/>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0" name="object 120">
              <a:extLst>
                <a:ext uri="{FF2B5EF4-FFF2-40B4-BE49-F238E27FC236}">
                  <a16:creationId xmlns:a16="http://schemas.microsoft.com/office/drawing/2014/main" id="{7E2FCE07-191A-2B74-3CD6-7F3BF8FE55E8}"/>
                </a:ext>
              </a:extLst>
            </p:cNvPr>
            <p:cNvSpPr/>
            <p:nvPr/>
          </p:nvSpPr>
          <p:spPr>
            <a:xfrm>
              <a:off x="10465432" y="3323858"/>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1" name="object 121">
              <a:extLst>
                <a:ext uri="{FF2B5EF4-FFF2-40B4-BE49-F238E27FC236}">
                  <a16:creationId xmlns:a16="http://schemas.microsoft.com/office/drawing/2014/main" id="{343728CF-BE3A-C7A6-FE35-F3B9B0D710E0}"/>
                </a:ext>
              </a:extLst>
            </p:cNvPr>
            <p:cNvSpPr/>
            <p:nvPr/>
          </p:nvSpPr>
          <p:spPr>
            <a:xfrm>
              <a:off x="10465432" y="3323858"/>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2" name="object 122">
              <a:extLst>
                <a:ext uri="{FF2B5EF4-FFF2-40B4-BE49-F238E27FC236}">
                  <a16:creationId xmlns:a16="http://schemas.microsoft.com/office/drawing/2014/main" id="{F3A38C01-F87D-F38D-8F6E-05F8467DC9F0}"/>
                </a:ext>
              </a:extLst>
            </p:cNvPr>
            <p:cNvSpPr/>
            <p:nvPr/>
          </p:nvSpPr>
          <p:spPr>
            <a:xfrm>
              <a:off x="10588954" y="3323858"/>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3" name="object 123">
              <a:extLst>
                <a:ext uri="{FF2B5EF4-FFF2-40B4-BE49-F238E27FC236}">
                  <a16:creationId xmlns:a16="http://schemas.microsoft.com/office/drawing/2014/main" id="{8099261D-3E87-CFF5-3A4A-2CE0A4B2C138}"/>
                </a:ext>
              </a:extLst>
            </p:cNvPr>
            <p:cNvSpPr/>
            <p:nvPr/>
          </p:nvSpPr>
          <p:spPr>
            <a:xfrm>
              <a:off x="10588954" y="3323858"/>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4" name="object 124">
              <a:extLst>
                <a:ext uri="{FF2B5EF4-FFF2-40B4-BE49-F238E27FC236}">
                  <a16:creationId xmlns:a16="http://schemas.microsoft.com/office/drawing/2014/main" id="{514D82F4-9296-D3E6-28F3-605EFD9D638D}"/>
                </a:ext>
              </a:extLst>
            </p:cNvPr>
            <p:cNvSpPr/>
            <p:nvPr/>
          </p:nvSpPr>
          <p:spPr>
            <a:xfrm>
              <a:off x="10712475" y="3323858"/>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5" name="object 125">
              <a:extLst>
                <a:ext uri="{FF2B5EF4-FFF2-40B4-BE49-F238E27FC236}">
                  <a16:creationId xmlns:a16="http://schemas.microsoft.com/office/drawing/2014/main" id="{EF5BD585-F520-1CC1-965A-A9549E238CF0}"/>
                </a:ext>
              </a:extLst>
            </p:cNvPr>
            <p:cNvSpPr/>
            <p:nvPr/>
          </p:nvSpPr>
          <p:spPr>
            <a:xfrm>
              <a:off x="10712475" y="3323858"/>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6" name="object 126">
              <a:extLst>
                <a:ext uri="{FF2B5EF4-FFF2-40B4-BE49-F238E27FC236}">
                  <a16:creationId xmlns:a16="http://schemas.microsoft.com/office/drawing/2014/main" id="{41441546-AAFA-0089-290C-85D40CBAE44F}"/>
                </a:ext>
              </a:extLst>
            </p:cNvPr>
            <p:cNvSpPr/>
            <p:nvPr/>
          </p:nvSpPr>
          <p:spPr>
            <a:xfrm>
              <a:off x="10835997" y="3323858"/>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7" name="object 127">
              <a:extLst>
                <a:ext uri="{FF2B5EF4-FFF2-40B4-BE49-F238E27FC236}">
                  <a16:creationId xmlns:a16="http://schemas.microsoft.com/office/drawing/2014/main" id="{5A3BF813-6D58-513B-470B-E1881DA03033}"/>
                </a:ext>
              </a:extLst>
            </p:cNvPr>
            <p:cNvSpPr/>
            <p:nvPr/>
          </p:nvSpPr>
          <p:spPr>
            <a:xfrm>
              <a:off x="10835997" y="3323858"/>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8" name="object 128">
              <a:extLst>
                <a:ext uri="{FF2B5EF4-FFF2-40B4-BE49-F238E27FC236}">
                  <a16:creationId xmlns:a16="http://schemas.microsoft.com/office/drawing/2014/main" id="{E90143B0-C501-4FC6-73F2-68CB012C181D}"/>
                </a:ext>
              </a:extLst>
            </p:cNvPr>
            <p:cNvSpPr/>
            <p:nvPr/>
          </p:nvSpPr>
          <p:spPr>
            <a:xfrm>
              <a:off x="11083039" y="3323858"/>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9" name="object 129">
              <a:extLst>
                <a:ext uri="{FF2B5EF4-FFF2-40B4-BE49-F238E27FC236}">
                  <a16:creationId xmlns:a16="http://schemas.microsoft.com/office/drawing/2014/main" id="{64FC6DC6-755D-DC6A-3B8C-8F001E66F90B}"/>
                </a:ext>
              </a:extLst>
            </p:cNvPr>
            <p:cNvSpPr/>
            <p:nvPr/>
          </p:nvSpPr>
          <p:spPr>
            <a:xfrm>
              <a:off x="11083039" y="3323858"/>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0" name="object 130">
              <a:extLst>
                <a:ext uri="{FF2B5EF4-FFF2-40B4-BE49-F238E27FC236}">
                  <a16:creationId xmlns:a16="http://schemas.microsoft.com/office/drawing/2014/main" id="{482AF429-6690-9AB0-4952-F1F52347CC13}"/>
                </a:ext>
              </a:extLst>
            </p:cNvPr>
            <p:cNvSpPr/>
            <p:nvPr/>
          </p:nvSpPr>
          <p:spPr>
            <a:xfrm>
              <a:off x="11206559" y="3323858"/>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1" name="object 131">
              <a:extLst>
                <a:ext uri="{FF2B5EF4-FFF2-40B4-BE49-F238E27FC236}">
                  <a16:creationId xmlns:a16="http://schemas.microsoft.com/office/drawing/2014/main" id="{18E3256D-F9BD-4398-55AA-1476A767BEBE}"/>
                </a:ext>
              </a:extLst>
            </p:cNvPr>
            <p:cNvSpPr/>
            <p:nvPr/>
          </p:nvSpPr>
          <p:spPr>
            <a:xfrm>
              <a:off x="11206559" y="3323858"/>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2" name="object 132">
              <a:extLst>
                <a:ext uri="{FF2B5EF4-FFF2-40B4-BE49-F238E27FC236}">
                  <a16:creationId xmlns:a16="http://schemas.microsoft.com/office/drawing/2014/main" id="{CB2B1CBB-B63F-C9E6-84BE-BCBF20D6A085}"/>
                </a:ext>
              </a:extLst>
            </p:cNvPr>
            <p:cNvSpPr/>
            <p:nvPr/>
          </p:nvSpPr>
          <p:spPr>
            <a:xfrm>
              <a:off x="11330081" y="3323858"/>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3" name="object 133">
              <a:extLst>
                <a:ext uri="{FF2B5EF4-FFF2-40B4-BE49-F238E27FC236}">
                  <a16:creationId xmlns:a16="http://schemas.microsoft.com/office/drawing/2014/main" id="{34FB0411-3157-13D6-049A-801136D75D17}"/>
                </a:ext>
              </a:extLst>
            </p:cNvPr>
            <p:cNvSpPr/>
            <p:nvPr/>
          </p:nvSpPr>
          <p:spPr>
            <a:xfrm>
              <a:off x="11330081" y="3323858"/>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4" name="object 134">
              <a:extLst>
                <a:ext uri="{FF2B5EF4-FFF2-40B4-BE49-F238E27FC236}">
                  <a16:creationId xmlns:a16="http://schemas.microsoft.com/office/drawing/2014/main" id="{0BC802D8-7927-BF2E-1A64-11EACC9660FD}"/>
                </a:ext>
              </a:extLst>
            </p:cNvPr>
            <p:cNvSpPr/>
            <p:nvPr/>
          </p:nvSpPr>
          <p:spPr>
            <a:xfrm>
              <a:off x="11577123" y="3323858"/>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5" name="object 135">
              <a:extLst>
                <a:ext uri="{FF2B5EF4-FFF2-40B4-BE49-F238E27FC236}">
                  <a16:creationId xmlns:a16="http://schemas.microsoft.com/office/drawing/2014/main" id="{E085A5EA-67B8-2CB6-EB66-894FDF71C0F5}"/>
                </a:ext>
              </a:extLst>
            </p:cNvPr>
            <p:cNvSpPr/>
            <p:nvPr/>
          </p:nvSpPr>
          <p:spPr>
            <a:xfrm>
              <a:off x="11577123" y="3323858"/>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 name="object 136">
              <a:extLst>
                <a:ext uri="{FF2B5EF4-FFF2-40B4-BE49-F238E27FC236}">
                  <a16:creationId xmlns:a16="http://schemas.microsoft.com/office/drawing/2014/main" id="{25C77B23-FBEA-172B-C79F-726135FFF0A9}"/>
                </a:ext>
              </a:extLst>
            </p:cNvPr>
            <p:cNvSpPr/>
            <p:nvPr/>
          </p:nvSpPr>
          <p:spPr>
            <a:xfrm>
              <a:off x="11700644" y="3323858"/>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 name="object 137">
              <a:extLst>
                <a:ext uri="{FF2B5EF4-FFF2-40B4-BE49-F238E27FC236}">
                  <a16:creationId xmlns:a16="http://schemas.microsoft.com/office/drawing/2014/main" id="{DF61CC6B-637C-E5A4-066D-C8FCC6650E5C}"/>
                </a:ext>
              </a:extLst>
            </p:cNvPr>
            <p:cNvSpPr/>
            <p:nvPr/>
          </p:nvSpPr>
          <p:spPr>
            <a:xfrm>
              <a:off x="11700644" y="3323858"/>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8" name="object 138">
              <a:extLst>
                <a:ext uri="{FF2B5EF4-FFF2-40B4-BE49-F238E27FC236}">
                  <a16:creationId xmlns:a16="http://schemas.microsoft.com/office/drawing/2014/main" id="{8FEBCBB7-C4BD-2DFE-5434-4676C1465281}"/>
                </a:ext>
              </a:extLst>
            </p:cNvPr>
            <p:cNvSpPr/>
            <p:nvPr/>
          </p:nvSpPr>
          <p:spPr>
            <a:xfrm>
              <a:off x="11824166" y="3323858"/>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9" name="object 139">
              <a:extLst>
                <a:ext uri="{FF2B5EF4-FFF2-40B4-BE49-F238E27FC236}">
                  <a16:creationId xmlns:a16="http://schemas.microsoft.com/office/drawing/2014/main" id="{F34182E7-E610-EA24-620D-F9463CD0AFC2}"/>
                </a:ext>
              </a:extLst>
            </p:cNvPr>
            <p:cNvSpPr/>
            <p:nvPr/>
          </p:nvSpPr>
          <p:spPr>
            <a:xfrm>
              <a:off x="11824166" y="3323858"/>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0" name="object 140">
              <a:extLst>
                <a:ext uri="{FF2B5EF4-FFF2-40B4-BE49-F238E27FC236}">
                  <a16:creationId xmlns:a16="http://schemas.microsoft.com/office/drawing/2014/main" id="{DDE23DAF-C5E0-8380-6CBD-91C378511A18}"/>
                </a:ext>
              </a:extLst>
            </p:cNvPr>
            <p:cNvSpPr/>
            <p:nvPr/>
          </p:nvSpPr>
          <p:spPr>
            <a:xfrm>
              <a:off x="11947688" y="3323858"/>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1" name="object 141">
              <a:extLst>
                <a:ext uri="{FF2B5EF4-FFF2-40B4-BE49-F238E27FC236}">
                  <a16:creationId xmlns:a16="http://schemas.microsoft.com/office/drawing/2014/main" id="{345EF14F-B6F1-820A-498A-E7B6EFA78303}"/>
                </a:ext>
              </a:extLst>
            </p:cNvPr>
            <p:cNvSpPr/>
            <p:nvPr/>
          </p:nvSpPr>
          <p:spPr>
            <a:xfrm>
              <a:off x="11947688" y="3323858"/>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2" name="object 142">
              <a:extLst>
                <a:ext uri="{FF2B5EF4-FFF2-40B4-BE49-F238E27FC236}">
                  <a16:creationId xmlns:a16="http://schemas.microsoft.com/office/drawing/2014/main" id="{CC797C1C-6DE8-DD5F-4B7A-96C2673029D0}"/>
                </a:ext>
              </a:extLst>
            </p:cNvPr>
            <p:cNvSpPr/>
            <p:nvPr/>
          </p:nvSpPr>
          <p:spPr>
            <a:xfrm>
              <a:off x="5559876" y="1519830"/>
              <a:ext cx="6457950" cy="1804035"/>
            </a:xfrm>
            <a:custGeom>
              <a:avLst/>
              <a:gdLst/>
              <a:ahLst/>
              <a:cxnLst/>
              <a:rect l="l" t="t" r="r" b="b"/>
              <a:pathLst>
                <a:path w="6457950" h="1804035">
                  <a:moveTo>
                    <a:pt x="0" y="1804028"/>
                  </a:moveTo>
                  <a:lnTo>
                    <a:pt x="6457659" y="1804028"/>
                  </a:lnTo>
                </a:path>
                <a:path w="6457950" h="1804035">
                  <a:moveTo>
                    <a:pt x="0" y="0"/>
                  </a:moveTo>
                  <a:lnTo>
                    <a:pt x="6457659" y="0"/>
                  </a:lnTo>
                </a:path>
              </a:pathLst>
            </a:custGeom>
            <a:ln w="12923">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3" name="object 143">
              <a:extLst>
                <a:ext uri="{FF2B5EF4-FFF2-40B4-BE49-F238E27FC236}">
                  <a16:creationId xmlns:a16="http://schemas.microsoft.com/office/drawing/2014/main" id="{910A1F57-BEC4-C228-A0BB-DC8C9569801E}"/>
                </a:ext>
              </a:extLst>
            </p:cNvPr>
            <p:cNvSpPr/>
            <p:nvPr/>
          </p:nvSpPr>
          <p:spPr>
            <a:xfrm>
              <a:off x="8064708" y="1334123"/>
              <a:ext cx="884555" cy="824865"/>
            </a:xfrm>
            <a:custGeom>
              <a:avLst/>
              <a:gdLst/>
              <a:ahLst/>
              <a:cxnLst/>
              <a:rect l="l" t="t" r="r" b="b"/>
              <a:pathLst>
                <a:path w="884554" h="824864">
                  <a:moveTo>
                    <a:pt x="0" y="412229"/>
                  </a:moveTo>
                  <a:lnTo>
                    <a:pt x="2594" y="367312"/>
                  </a:lnTo>
                  <a:lnTo>
                    <a:pt x="10199" y="323796"/>
                  </a:lnTo>
                  <a:lnTo>
                    <a:pt x="22544" y="281933"/>
                  </a:lnTo>
                  <a:lnTo>
                    <a:pt x="39359" y="241973"/>
                  </a:lnTo>
                  <a:lnTo>
                    <a:pt x="60374" y="204169"/>
                  </a:lnTo>
                  <a:lnTo>
                    <a:pt x="85320" y="168772"/>
                  </a:lnTo>
                  <a:lnTo>
                    <a:pt x="113927" y="136033"/>
                  </a:lnTo>
                  <a:lnTo>
                    <a:pt x="145926" y="106204"/>
                  </a:lnTo>
                  <a:lnTo>
                    <a:pt x="181046" y="79536"/>
                  </a:lnTo>
                  <a:lnTo>
                    <a:pt x="219017" y="56281"/>
                  </a:lnTo>
                  <a:lnTo>
                    <a:pt x="259571" y="36690"/>
                  </a:lnTo>
                  <a:lnTo>
                    <a:pt x="302437" y="21015"/>
                  </a:lnTo>
                  <a:lnTo>
                    <a:pt x="347345" y="9507"/>
                  </a:lnTo>
                  <a:lnTo>
                    <a:pt x="394025" y="2418"/>
                  </a:lnTo>
                  <a:lnTo>
                    <a:pt x="442209" y="0"/>
                  </a:lnTo>
                  <a:lnTo>
                    <a:pt x="490393" y="2418"/>
                  </a:lnTo>
                  <a:lnTo>
                    <a:pt x="537073" y="9507"/>
                  </a:lnTo>
                  <a:lnTo>
                    <a:pt x="581981" y="21015"/>
                  </a:lnTo>
                  <a:lnTo>
                    <a:pt x="624847" y="36690"/>
                  </a:lnTo>
                  <a:lnTo>
                    <a:pt x="665401" y="56281"/>
                  </a:lnTo>
                  <a:lnTo>
                    <a:pt x="703372" y="79536"/>
                  </a:lnTo>
                  <a:lnTo>
                    <a:pt x="738492" y="106204"/>
                  </a:lnTo>
                  <a:lnTo>
                    <a:pt x="770490" y="136033"/>
                  </a:lnTo>
                  <a:lnTo>
                    <a:pt x="799098" y="168772"/>
                  </a:lnTo>
                  <a:lnTo>
                    <a:pt x="824044" y="204169"/>
                  </a:lnTo>
                  <a:lnTo>
                    <a:pt x="845059" y="241973"/>
                  </a:lnTo>
                  <a:lnTo>
                    <a:pt x="861874" y="281933"/>
                  </a:lnTo>
                  <a:lnTo>
                    <a:pt x="874219" y="323796"/>
                  </a:lnTo>
                  <a:lnTo>
                    <a:pt x="881824" y="367312"/>
                  </a:lnTo>
                  <a:lnTo>
                    <a:pt x="884419" y="412229"/>
                  </a:lnTo>
                  <a:lnTo>
                    <a:pt x="881824" y="457146"/>
                  </a:lnTo>
                  <a:lnTo>
                    <a:pt x="874219" y="500662"/>
                  </a:lnTo>
                  <a:lnTo>
                    <a:pt x="861874" y="542525"/>
                  </a:lnTo>
                  <a:lnTo>
                    <a:pt x="845059" y="582485"/>
                  </a:lnTo>
                  <a:lnTo>
                    <a:pt x="824044" y="620289"/>
                  </a:lnTo>
                  <a:lnTo>
                    <a:pt x="799098" y="655686"/>
                  </a:lnTo>
                  <a:lnTo>
                    <a:pt x="770490" y="688425"/>
                  </a:lnTo>
                  <a:lnTo>
                    <a:pt x="738492" y="718254"/>
                  </a:lnTo>
                  <a:lnTo>
                    <a:pt x="703372" y="744922"/>
                  </a:lnTo>
                  <a:lnTo>
                    <a:pt x="665401" y="768177"/>
                  </a:lnTo>
                  <a:lnTo>
                    <a:pt x="624847" y="787768"/>
                  </a:lnTo>
                  <a:lnTo>
                    <a:pt x="581981" y="803443"/>
                  </a:lnTo>
                  <a:lnTo>
                    <a:pt x="537073" y="814951"/>
                  </a:lnTo>
                  <a:lnTo>
                    <a:pt x="490393" y="822040"/>
                  </a:lnTo>
                  <a:lnTo>
                    <a:pt x="442209" y="824459"/>
                  </a:lnTo>
                  <a:lnTo>
                    <a:pt x="394025" y="822040"/>
                  </a:lnTo>
                  <a:lnTo>
                    <a:pt x="347345" y="814951"/>
                  </a:lnTo>
                  <a:lnTo>
                    <a:pt x="302437" y="803443"/>
                  </a:lnTo>
                  <a:lnTo>
                    <a:pt x="259571" y="787768"/>
                  </a:lnTo>
                  <a:lnTo>
                    <a:pt x="219017" y="768177"/>
                  </a:lnTo>
                  <a:lnTo>
                    <a:pt x="181046" y="744922"/>
                  </a:lnTo>
                  <a:lnTo>
                    <a:pt x="145926" y="718254"/>
                  </a:lnTo>
                  <a:lnTo>
                    <a:pt x="113927" y="688425"/>
                  </a:lnTo>
                  <a:lnTo>
                    <a:pt x="85320" y="655686"/>
                  </a:lnTo>
                  <a:lnTo>
                    <a:pt x="60374" y="620289"/>
                  </a:lnTo>
                  <a:lnTo>
                    <a:pt x="39359" y="582485"/>
                  </a:lnTo>
                  <a:lnTo>
                    <a:pt x="22544" y="542525"/>
                  </a:lnTo>
                  <a:lnTo>
                    <a:pt x="10199" y="500662"/>
                  </a:lnTo>
                  <a:lnTo>
                    <a:pt x="2594" y="457146"/>
                  </a:lnTo>
                  <a:lnTo>
                    <a:pt x="0" y="412229"/>
                  </a:lnTo>
                  <a:close/>
                </a:path>
              </a:pathLst>
            </a:custGeom>
            <a:ln w="38100">
              <a:solidFill>
                <a:srgbClr val="EB7246"/>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264" name="object 144">
            <a:extLst>
              <a:ext uri="{FF2B5EF4-FFF2-40B4-BE49-F238E27FC236}">
                <a16:creationId xmlns:a16="http://schemas.microsoft.com/office/drawing/2014/main" id="{AF81658A-254F-3BE6-C628-68F9B9A7C04A}"/>
              </a:ext>
            </a:extLst>
          </p:cNvPr>
          <p:cNvPicPr/>
          <p:nvPr/>
        </p:nvPicPr>
        <p:blipFill>
          <a:blip r:embed="rId3" cstate="print"/>
          <a:stretch>
            <a:fillRect/>
          </a:stretch>
        </p:blipFill>
        <p:spPr>
          <a:xfrm>
            <a:off x="5354732" y="4412053"/>
            <a:ext cx="81415" cy="121961"/>
          </a:xfrm>
          <a:prstGeom prst="rect">
            <a:avLst/>
          </a:prstGeom>
        </p:spPr>
      </p:pic>
      <p:grpSp>
        <p:nvGrpSpPr>
          <p:cNvPr id="265" name="object 145">
            <a:extLst>
              <a:ext uri="{FF2B5EF4-FFF2-40B4-BE49-F238E27FC236}">
                <a16:creationId xmlns:a16="http://schemas.microsoft.com/office/drawing/2014/main" id="{A3829B02-1DBF-5D55-15BA-67F0AA024A16}"/>
              </a:ext>
            </a:extLst>
          </p:cNvPr>
          <p:cNvGrpSpPr/>
          <p:nvPr/>
        </p:nvGrpSpPr>
        <p:grpSpPr>
          <a:xfrm>
            <a:off x="5151053" y="3711853"/>
            <a:ext cx="285115" cy="122555"/>
            <a:chOff x="5151053" y="2483128"/>
            <a:chExt cx="285115" cy="122555"/>
          </a:xfrm>
        </p:grpSpPr>
        <p:pic>
          <p:nvPicPr>
            <p:cNvPr id="266" name="object 146">
              <a:extLst>
                <a:ext uri="{FF2B5EF4-FFF2-40B4-BE49-F238E27FC236}">
                  <a16:creationId xmlns:a16="http://schemas.microsoft.com/office/drawing/2014/main" id="{C5A01C95-BE89-6138-8C99-815BD228D3A4}"/>
                </a:ext>
              </a:extLst>
            </p:cNvPr>
            <p:cNvPicPr/>
            <p:nvPr/>
          </p:nvPicPr>
          <p:blipFill>
            <a:blip r:embed="rId4" cstate="print"/>
            <a:stretch>
              <a:fillRect/>
            </a:stretch>
          </p:blipFill>
          <p:spPr>
            <a:xfrm>
              <a:off x="5151053" y="2485228"/>
              <a:ext cx="76245" cy="119861"/>
            </a:xfrm>
            <a:prstGeom prst="rect">
              <a:avLst/>
            </a:prstGeom>
          </p:spPr>
        </p:pic>
        <p:pic>
          <p:nvPicPr>
            <p:cNvPr id="267" name="object 147">
              <a:extLst>
                <a:ext uri="{FF2B5EF4-FFF2-40B4-BE49-F238E27FC236}">
                  <a16:creationId xmlns:a16="http://schemas.microsoft.com/office/drawing/2014/main" id="{08388D49-3B06-2142-78F6-4FC8BBFF0C77}"/>
                </a:ext>
              </a:extLst>
            </p:cNvPr>
            <p:cNvPicPr/>
            <p:nvPr/>
          </p:nvPicPr>
          <p:blipFill>
            <a:blip r:embed="rId5" cstate="print"/>
            <a:stretch>
              <a:fillRect/>
            </a:stretch>
          </p:blipFill>
          <p:spPr>
            <a:xfrm>
              <a:off x="5252014" y="2483128"/>
              <a:ext cx="81414" cy="121961"/>
            </a:xfrm>
            <a:prstGeom prst="rect">
              <a:avLst/>
            </a:prstGeom>
          </p:spPr>
        </p:pic>
        <p:pic>
          <p:nvPicPr>
            <p:cNvPr id="268" name="object 148">
              <a:extLst>
                <a:ext uri="{FF2B5EF4-FFF2-40B4-BE49-F238E27FC236}">
                  <a16:creationId xmlns:a16="http://schemas.microsoft.com/office/drawing/2014/main" id="{34039DFC-1A14-51DE-E1AB-C0F9CAC392BD}"/>
                </a:ext>
              </a:extLst>
            </p:cNvPr>
            <p:cNvPicPr/>
            <p:nvPr/>
          </p:nvPicPr>
          <p:blipFill>
            <a:blip r:embed="rId3" cstate="print"/>
            <a:stretch>
              <a:fillRect/>
            </a:stretch>
          </p:blipFill>
          <p:spPr>
            <a:xfrm>
              <a:off x="5354752" y="2483128"/>
              <a:ext cx="81415" cy="121961"/>
            </a:xfrm>
            <a:prstGeom prst="rect">
              <a:avLst/>
            </a:prstGeom>
          </p:spPr>
        </p:pic>
      </p:grpSp>
      <p:grpSp>
        <p:nvGrpSpPr>
          <p:cNvPr id="269" name="object 149">
            <a:extLst>
              <a:ext uri="{FF2B5EF4-FFF2-40B4-BE49-F238E27FC236}">
                <a16:creationId xmlns:a16="http://schemas.microsoft.com/office/drawing/2014/main" id="{68CE401F-6A8A-680B-F7E6-BAFB02475723}"/>
              </a:ext>
            </a:extLst>
          </p:cNvPr>
          <p:cNvGrpSpPr/>
          <p:nvPr/>
        </p:nvGrpSpPr>
        <p:grpSpPr>
          <a:xfrm>
            <a:off x="5053655" y="3011652"/>
            <a:ext cx="382905" cy="122555"/>
            <a:chOff x="5053655" y="1782927"/>
            <a:chExt cx="382905" cy="122555"/>
          </a:xfrm>
        </p:grpSpPr>
        <p:pic>
          <p:nvPicPr>
            <p:cNvPr id="270" name="object 150">
              <a:extLst>
                <a:ext uri="{FF2B5EF4-FFF2-40B4-BE49-F238E27FC236}">
                  <a16:creationId xmlns:a16="http://schemas.microsoft.com/office/drawing/2014/main" id="{6DDD5662-F775-199D-789A-3517505125BD}"/>
                </a:ext>
              </a:extLst>
            </p:cNvPr>
            <p:cNvPicPr/>
            <p:nvPr/>
          </p:nvPicPr>
          <p:blipFill>
            <a:blip r:embed="rId6" cstate="print"/>
            <a:stretch>
              <a:fillRect/>
            </a:stretch>
          </p:blipFill>
          <p:spPr>
            <a:xfrm>
              <a:off x="5053655" y="1785028"/>
              <a:ext cx="70107" cy="117760"/>
            </a:xfrm>
            <a:prstGeom prst="rect">
              <a:avLst/>
            </a:prstGeom>
          </p:spPr>
        </p:pic>
        <p:pic>
          <p:nvPicPr>
            <p:cNvPr id="271" name="object 151">
              <a:extLst>
                <a:ext uri="{FF2B5EF4-FFF2-40B4-BE49-F238E27FC236}">
                  <a16:creationId xmlns:a16="http://schemas.microsoft.com/office/drawing/2014/main" id="{348A4477-5B59-8ACA-E8D3-EBFF0897016C}"/>
                </a:ext>
              </a:extLst>
            </p:cNvPr>
            <p:cNvPicPr/>
            <p:nvPr/>
          </p:nvPicPr>
          <p:blipFill>
            <a:blip r:embed="rId3" cstate="print"/>
            <a:stretch>
              <a:fillRect/>
            </a:stretch>
          </p:blipFill>
          <p:spPr>
            <a:xfrm>
              <a:off x="5149286" y="1782927"/>
              <a:ext cx="81415" cy="121961"/>
            </a:xfrm>
            <a:prstGeom prst="rect">
              <a:avLst/>
            </a:prstGeom>
          </p:spPr>
        </p:pic>
        <p:pic>
          <p:nvPicPr>
            <p:cNvPr id="272" name="object 152">
              <a:extLst>
                <a:ext uri="{FF2B5EF4-FFF2-40B4-BE49-F238E27FC236}">
                  <a16:creationId xmlns:a16="http://schemas.microsoft.com/office/drawing/2014/main" id="{F74ECBDF-54E0-AE41-3E73-069D70C17D95}"/>
                </a:ext>
              </a:extLst>
            </p:cNvPr>
            <p:cNvPicPr/>
            <p:nvPr/>
          </p:nvPicPr>
          <p:blipFill>
            <a:blip r:embed="rId5" cstate="print"/>
            <a:stretch>
              <a:fillRect/>
            </a:stretch>
          </p:blipFill>
          <p:spPr>
            <a:xfrm>
              <a:off x="5252025" y="1782927"/>
              <a:ext cx="81414" cy="121961"/>
            </a:xfrm>
            <a:prstGeom prst="rect">
              <a:avLst/>
            </a:prstGeom>
          </p:spPr>
        </p:pic>
        <p:pic>
          <p:nvPicPr>
            <p:cNvPr id="273" name="object 153">
              <a:extLst>
                <a:ext uri="{FF2B5EF4-FFF2-40B4-BE49-F238E27FC236}">
                  <a16:creationId xmlns:a16="http://schemas.microsoft.com/office/drawing/2014/main" id="{635DBA8D-F1AB-5317-4C88-570B695C1FA1}"/>
                </a:ext>
              </a:extLst>
            </p:cNvPr>
            <p:cNvPicPr/>
            <p:nvPr/>
          </p:nvPicPr>
          <p:blipFill>
            <a:blip r:embed="rId3" cstate="print"/>
            <a:stretch>
              <a:fillRect/>
            </a:stretch>
          </p:blipFill>
          <p:spPr>
            <a:xfrm>
              <a:off x="5354763" y="1782927"/>
              <a:ext cx="81415" cy="121961"/>
            </a:xfrm>
            <a:prstGeom prst="rect">
              <a:avLst/>
            </a:prstGeom>
          </p:spPr>
        </p:pic>
      </p:grpSp>
      <p:grpSp>
        <p:nvGrpSpPr>
          <p:cNvPr id="274" name="object 154">
            <a:extLst>
              <a:ext uri="{FF2B5EF4-FFF2-40B4-BE49-F238E27FC236}">
                <a16:creationId xmlns:a16="http://schemas.microsoft.com/office/drawing/2014/main" id="{35942199-0A31-CF5D-B006-C32F3564A8F5}"/>
              </a:ext>
            </a:extLst>
          </p:cNvPr>
          <p:cNvGrpSpPr/>
          <p:nvPr/>
        </p:nvGrpSpPr>
        <p:grpSpPr>
          <a:xfrm>
            <a:off x="4814932" y="3629532"/>
            <a:ext cx="156210" cy="581660"/>
            <a:chOff x="4814932" y="2400807"/>
            <a:chExt cx="156210" cy="581660"/>
          </a:xfrm>
        </p:grpSpPr>
        <p:pic>
          <p:nvPicPr>
            <p:cNvPr id="275" name="object 155">
              <a:extLst>
                <a:ext uri="{FF2B5EF4-FFF2-40B4-BE49-F238E27FC236}">
                  <a16:creationId xmlns:a16="http://schemas.microsoft.com/office/drawing/2014/main" id="{17BA4AE3-FCE0-2E03-C405-F3F7643854FC}"/>
                </a:ext>
              </a:extLst>
            </p:cNvPr>
            <p:cNvPicPr/>
            <p:nvPr/>
          </p:nvPicPr>
          <p:blipFill>
            <a:blip r:embed="rId7" cstate="print"/>
            <a:stretch>
              <a:fillRect/>
            </a:stretch>
          </p:blipFill>
          <p:spPr>
            <a:xfrm>
              <a:off x="4817840" y="2689800"/>
              <a:ext cx="121960" cy="292545"/>
            </a:xfrm>
            <a:prstGeom prst="rect">
              <a:avLst/>
            </a:prstGeom>
          </p:spPr>
        </p:pic>
        <p:sp>
          <p:nvSpPr>
            <p:cNvPr id="276" name="object 156">
              <a:extLst>
                <a:ext uri="{FF2B5EF4-FFF2-40B4-BE49-F238E27FC236}">
                  <a16:creationId xmlns:a16="http://schemas.microsoft.com/office/drawing/2014/main" id="{646E1DF6-2FF7-B7FC-660E-61982BE9760C}"/>
                </a:ext>
              </a:extLst>
            </p:cNvPr>
            <p:cNvSpPr/>
            <p:nvPr/>
          </p:nvSpPr>
          <p:spPr>
            <a:xfrm>
              <a:off x="4814925" y="2606293"/>
              <a:ext cx="123189" cy="59690"/>
            </a:xfrm>
            <a:custGeom>
              <a:avLst/>
              <a:gdLst/>
              <a:ahLst/>
              <a:cxnLst/>
              <a:rect l="l" t="t" r="r" b="b"/>
              <a:pathLst>
                <a:path w="123189" h="59689">
                  <a:moveTo>
                    <a:pt x="18415" y="0"/>
                  </a:moveTo>
                  <a:lnTo>
                    <a:pt x="0" y="0"/>
                  </a:lnTo>
                  <a:lnTo>
                    <a:pt x="0" y="14528"/>
                  </a:lnTo>
                  <a:lnTo>
                    <a:pt x="18415" y="14528"/>
                  </a:lnTo>
                  <a:lnTo>
                    <a:pt x="18415" y="0"/>
                  </a:lnTo>
                  <a:close/>
                </a:path>
                <a:path w="123189" h="59689">
                  <a:moveTo>
                    <a:pt x="122770" y="44907"/>
                  </a:moveTo>
                  <a:lnTo>
                    <a:pt x="0" y="44907"/>
                  </a:lnTo>
                  <a:lnTo>
                    <a:pt x="0" y="59448"/>
                  </a:lnTo>
                  <a:lnTo>
                    <a:pt x="122770" y="59448"/>
                  </a:lnTo>
                  <a:lnTo>
                    <a:pt x="122770" y="44907"/>
                  </a:lnTo>
                  <a:close/>
                </a:path>
                <a:path w="123189" h="59689">
                  <a:moveTo>
                    <a:pt x="122770" y="0"/>
                  </a:moveTo>
                  <a:lnTo>
                    <a:pt x="34404" y="0"/>
                  </a:lnTo>
                  <a:lnTo>
                    <a:pt x="34404" y="14528"/>
                  </a:lnTo>
                  <a:lnTo>
                    <a:pt x="122770" y="14528"/>
                  </a:lnTo>
                  <a:lnTo>
                    <a:pt x="122770"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77" name="object 157">
              <a:extLst>
                <a:ext uri="{FF2B5EF4-FFF2-40B4-BE49-F238E27FC236}">
                  <a16:creationId xmlns:a16="http://schemas.microsoft.com/office/drawing/2014/main" id="{1886A39B-DDE6-AFE9-C736-976F92C6712F}"/>
                </a:ext>
              </a:extLst>
            </p:cNvPr>
            <p:cNvPicPr/>
            <p:nvPr/>
          </p:nvPicPr>
          <p:blipFill>
            <a:blip r:embed="rId8" cstate="print"/>
            <a:stretch>
              <a:fillRect/>
            </a:stretch>
          </p:blipFill>
          <p:spPr>
            <a:xfrm>
              <a:off x="4847239" y="2502415"/>
              <a:ext cx="90462" cy="73985"/>
            </a:xfrm>
            <a:prstGeom prst="rect">
              <a:avLst/>
            </a:prstGeom>
          </p:spPr>
        </p:pic>
        <p:pic>
          <p:nvPicPr>
            <p:cNvPr id="278" name="object 158">
              <a:extLst>
                <a:ext uri="{FF2B5EF4-FFF2-40B4-BE49-F238E27FC236}">
                  <a16:creationId xmlns:a16="http://schemas.microsoft.com/office/drawing/2014/main" id="{88D60BA4-19D3-8CCB-ECA2-BE7465D4E583}"/>
                </a:ext>
              </a:extLst>
            </p:cNvPr>
            <p:cNvPicPr/>
            <p:nvPr/>
          </p:nvPicPr>
          <p:blipFill>
            <a:blip r:embed="rId9" cstate="print"/>
            <a:stretch>
              <a:fillRect/>
            </a:stretch>
          </p:blipFill>
          <p:spPr>
            <a:xfrm>
              <a:off x="4847239" y="2400807"/>
              <a:ext cx="123899" cy="78992"/>
            </a:xfrm>
            <a:prstGeom prst="rect">
              <a:avLst/>
            </a:prstGeom>
          </p:spPr>
        </p:pic>
      </p:grpSp>
      <p:grpSp>
        <p:nvGrpSpPr>
          <p:cNvPr id="279" name="object 159">
            <a:extLst>
              <a:ext uri="{FF2B5EF4-FFF2-40B4-BE49-F238E27FC236}">
                <a16:creationId xmlns:a16="http://schemas.microsoft.com/office/drawing/2014/main" id="{4A7FC2FD-F1B1-3A1E-9D89-CF8BA6E13C02}"/>
              </a:ext>
            </a:extLst>
          </p:cNvPr>
          <p:cNvGrpSpPr/>
          <p:nvPr/>
        </p:nvGrpSpPr>
        <p:grpSpPr>
          <a:xfrm>
            <a:off x="4814932" y="3095625"/>
            <a:ext cx="144145" cy="453390"/>
            <a:chOff x="4814932" y="1866900"/>
            <a:chExt cx="144145" cy="453390"/>
          </a:xfrm>
        </p:grpSpPr>
        <p:sp>
          <p:nvSpPr>
            <p:cNvPr id="280" name="object 160">
              <a:extLst>
                <a:ext uri="{FF2B5EF4-FFF2-40B4-BE49-F238E27FC236}">
                  <a16:creationId xmlns:a16="http://schemas.microsoft.com/office/drawing/2014/main" id="{DB1833B6-6BAA-6C9F-64EA-810051FADBA6}"/>
                </a:ext>
              </a:extLst>
            </p:cNvPr>
            <p:cNvSpPr/>
            <p:nvPr/>
          </p:nvSpPr>
          <p:spPr>
            <a:xfrm>
              <a:off x="4814925" y="2287269"/>
              <a:ext cx="144145" cy="33020"/>
            </a:xfrm>
            <a:custGeom>
              <a:avLst/>
              <a:gdLst/>
              <a:ahLst/>
              <a:cxnLst/>
              <a:rect l="l" t="t" r="r" b="b"/>
              <a:pathLst>
                <a:path w="144145" h="33019">
                  <a:moveTo>
                    <a:pt x="143929" y="0"/>
                  </a:moveTo>
                  <a:lnTo>
                    <a:pt x="132626" y="0"/>
                  </a:lnTo>
                  <a:lnTo>
                    <a:pt x="132626" y="19050"/>
                  </a:lnTo>
                  <a:lnTo>
                    <a:pt x="11303" y="19050"/>
                  </a:lnTo>
                  <a:lnTo>
                    <a:pt x="11303" y="0"/>
                  </a:lnTo>
                  <a:lnTo>
                    <a:pt x="0" y="0"/>
                  </a:lnTo>
                  <a:lnTo>
                    <a:pt x="0" y="19050"/>
                  </a:lnTo>
                  <a:lnTo>
                    <a:pt x="0" y="33020"/>
                  </a:lnTo>
                  <a:lnTo>
                    <a:pt x="143929" y="33020"/>
                  </a:lnTo>
                  <a:lnTo>
                    <a:pt x="143929" y="19050"/>
                  </a:lnTo>
                  <a:lnTo>
                    <a:pt x="143929"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81" name="object 161">
              <a:extLst>
                <a:ext uri="{FF2B5EF4-FFF2-40B4-BE49-F238E27FC236}">
                  <a16:creationId xmlns:a16="http://schemas.microsoft.com/office/drawing/2014/main" id="{006792B4-18D2-C42B-A3AB-E05DBC25B0D6}"/>
                </a:ext>
              </a:extLst>
            </p:cNvPr>
            <p:cNvPicPr/>
            <p:nvPr/>
          </p:nvPicPr>
          <p:blipFill>
            <a:blip r:embed="rId10" cstate="print"/>
            <a:stretch>
              <a:fillRect/>
            </a:stretch>
          </p:blipFill>
          <p:spPr>
            <a:xfrm>
              <a:off x="4814932" y="2023776"/>
              <a:ext cx="122769" cy="233262"/>
            </a:xfrm>
            <a:prstGeom prst="rect">
              <a:avLst/>
            </a:prstGeom>
          </p:spPr>
        </p:pic>
        <p:pic>
          <p:nvPicPr>
            <p:cNvPr id="282" name="object 162">
              <a:extLst>
                <a:ext uri="{FF2B5EF4-FFF2-40B4-BE49-F238E27FC236}">
                  <a16:creationId xmlns:a16="http://schemas.microsoft.com/office/drawing/2014/main" id="{222A5BAD-7A2E-9D4C-B4FB-9DB17C8FE8B4}"/>
                </a:ext>
              </a:extLst>
            </p:cNvPr>
            <p:cNvPicPr/>
            <p:nvPr/>
          </p:nvPicPr>
          <p:blipFill>
            <a:blip r:embed="rId11" cstate="print"/>
            <a:stretch>
              <a:fillRect/>
            </a:stretch>
          </p:blipFill>
          <p:spPr>
            <a:xfrm>
              <a:off x="4814932" y="1929761"/>
              <a:ext cx="122769" cy="73985"/>
            </a:xfrm>
            <a:prstGeom prst="rect">
              <a:avLst/>
            </a:prstGeom>
          </p:spPr>
        </p:pic>
        <p:sp>
          <p:nvSpPr>
            <p:cNvPr id="283" name="object 163">
              <a:extLst>
                <a:ext uri="{FF2B5EF4-FFF2-40B4-BE49-F238E27FC236}">
                  <a16:creationId xmlns:a16="http://schemas.microsoft.com/office/drawing/2014/main" id="{25AFA438-704D-27FD-1838-08FAB2AA0BD4}"/>
                </a:ext>
              </a:extLst>
            </p:cNvPr>
            <p:cNvSpPr/>
            <p:nvPr/>
          </p:nvSpPr>
          <p:spPr>
            <a:xfrm>
              <a:off x="4814925" y="1866899"/>
              <a:ext cx="144145" cy="33020"/>
            </a:xfrm>
            <a:custGeom>
              <a:avLst/>
              <a:gdLst/>
              <a:ahLst/>
              <a:cxnLst/>
              <a:rect l="l" t="t" r="r" b="b"/>
              <a:pathLst>
                <a:path w="144145" h="33019">
                  <a:moveTo>
                    <a:pt x="143929" y="0"/>
                  </a:moveTo>
                  <a:lnTo>
                    <a:pt x="0" y="0"/>
                  </a:lnTo>
                  <a:lnTo>
                    <a:pt x="0" y="13970"/>
                  </a:lnTo>
                  <a:lnTo>
                    <a:pt x="0" y="33020"/>
                  </a:lnTo>
                  <a:lnTo>
                    <a:pt x="11303" y="33020"/>
                  </a:lnTo>
                  <a:lnTo>
                    <a:pt x="11303" y="13970"/>
                  </a:lnTo>
                  <a:lnTo>
                    <a:pt x="132626" y="13970"/>
                  </a:lnTo>
                  <a:lnTo>
                    <a:pt x="132626" y="33020"/>
                  </a:lnTo>
                  <a:lnTo>
                    <a:pt x="143929" y="33020"/>
                  </a:lnTo>
                  <a:lnTo>
                    <a:pt x="143929" y="13970"/>
                  </a:lnTo>
                  <a:lnTo>
                    <a:pt x="143929"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84" name="object 164">
            <a:extLst>
              <a:ext uri="{FF2B5EF4-FFF2-40B4-BE49-F238E27FC236}">
                <a16:creationId xmlns:a16="http://schemas.microsoft.com/office/drawing/2014/main" id="{845BC0E7-7A36-4FAA-7C7F-329C22497914}"/>
              </a:ext>
            </a:extLst>
          </p:cNvPr>
          <p:cNvGrpSpPr/>
          <p:nvPr/>
        </p:nvGrpSpPr>
        <p:grpSpPr>
          <a:xfrm>
            <a:off x="5503338" y="4777121"/>
            <a:ext cx="6526530" cy="1867535"/>
            <a:chOff x="5503338" y="3548396"/>
            <a:chExt cx="6526530" cy="1867535"/>
          </a:xfrm>
        </p:grpSpPr>
        <p:sp>
          <p:nvSpPr>
            <p:cNvPr id="285" name="object 165">
              <a:extLst>
                <a:ext uri="{FF2B5EF4-FFF2-40B4-BE49-F238E27FC236}">
                  <a16:creationId xmlns:a16="http://schemas.microsoft.com/office/drawing/2014/main" id="{FD5325FD-1D15-6A4F-8D8E-DB4C1227D6B8}"/>
                </a:ext>
              </a:extLst>
            </p:cNvPr>
            <p:cNvSpPr/>
            <p:nvPr/>
          </p:nvSpPr>
          <p:spPr>
            <a:xfrm>
              <a:off x="5559876" y="3876484"/>
              <a:ext cx="6457950" cy="1400810"/>
            </a:xfrm>
            <a:custGeom>
              <a:avLst/>
              <a:gdLst/>
              <a:ahLst/>
              <a:cxnLst/>
              <a:rect l="l" t="t" r="r" b="b"/>
              <a:pathLst>
                <a:path w="6457950" h="1400810">
                  <a:moveTo>
                    <a:pt x="0" y="0"/>
                  </a:moveTo>
                  <a:lnTo>
                    <a:pt x="0" y="1400401"/>
                  </a:lnTo>
                  <a:lnTo>
                    <a:pt x="6457659" y="1400401"/>
                  </a:lnTo>
                  <a:lnTo>
                    <a:pt x="6457659" y="0"/>
                  </a:lnTo>
                  <a:lnTo>
                    <a:pt x="0" y="0"/>
                  </a:lnTo>
                  <a:close/>
                </a:path>
              </a:pathLst>
            </a:custGeom>
            <a:solidFill>
              <a:srgbClr val="BFBFBF">
                <a:alpha val="2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6" name="object 166">
              <a:extLst>
                <a:ext uri="{FF2B5EF4-FFF2-40B4-BE49-F238E27FC236}">
                  <a16:creationId xmlns:a16="http://schemas.microsoft.com/office/drawing/2014/main" id="{ACFACDAC-52F0-F223-D5E4-AA5FAAA69D4F}"/>
                </a:ext>
              </a:extLst>
            </p:cNvPr>
            <p:cNvSpPr/>
            <p:nvPr/>
          </p:nvSpPr>
          <p:spPr>
            <a:xfrm>
              <a:off x="6106899" y="5358887"/>
              <a:ext cx="0" cy="57150"/>
            </a:xfrm>
            <a:custGeom>
              <a:avLst/>
              <a:gdLst/>
              <a:ahLst/>
              <a:cxnLst/>
              <a:rect l="l" t="t" r="r" b="b"/>
              <a:pathLst>
                <a:path h="57150">
                  <a:moveTo>
                    <a:pt x="0" y="0"/>
                  </a:moveTo>
                  <a:lnTo>
                    <a:pt x="0" y="56538"/>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7" name="object 167">
              <a:extLst>
                <a:ext uri="{FF2B5EF4-FFF2-40B4-BE49-F238E27FC236}">
                  <a16:creationId xmlns:a16="http://schemas.microsoft.com/office/drawing/2014/main" id="{290CD934-4CBA-5DF7-06B6-062924767496}"/>
                </a:ext>
              </a:extLst>
            </p:cNvPr>
            <p:cNvSpPr/>
            <p:nvPr/>
          </p:nvSpPr>
          <p:spPr>
            <a:xfrm>
              <a:off x="6106899" y="5358887"/>
              <a:ext cx="0" cy="57150"/>
            </a:xfrm>
            <a:custGeom>
              <a:avLst/>
              <a:gdLst/>
              <a:ahLst/>
              <a:cxnLst/>
              <a:rect l="l" t="t" r="r" b="b"/>
              <a:pathLst>
                <a:path h="57150">
                  <a:moveTo>
                    <a:pt x="0" y="0"/>
                  </a:moveTo>
                  <a:lnTo>
                    <a:pt x="0" y="56538"/>
                  </a:lnTo>
                </a:path>
              </a:pathLst>
            </a:custGeom>
            <a:ln w="12923">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8" name="object 168">
              <a:extLst>
                <a:ext uri="{FF2B5EF4-FFF2-40B4-BE49-F238E27FC236}">
                  <a16:creationId xmlns:a16="http://schemas.microsoft.com/office/drawing/2014/main" id="{82074414-5843-B96A-48D1-F5311C2ABEF7}"/>
                </a:ext>
              </a:extLst>
            </p:cNvPr>
            <p:cNvSpPr/>
            <p:nvPr/>
          </p:nvSpPr>
          <p:spPr>
            <a:xfrm>
              <a:off x="6142190" y="5358887"/>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9" name="object 169">
              <a:extLst>
                <a:ext uri="{FF2B5EF4-FFF2-40B4-BE49-F238E27FC236}">
                  <a16:creationId xmlns:a16="http://schemas.microsoft.com/office/drawing/2014/main" id="{CBF991E9-3D77-0792-4EE5-D8DC26E7E903}"/>
                </a:ext>
              </a:extLst>
            </p:cNvPr>
            <p:cNvSpPr/>
            <p:nvPr/>
          </p:nvSpPr>
          <p:spPr>
            <a:xfrm>
              <a:off x="6142190" y="5358887"/>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0" name="object 170">
              <a:extLst>
                <a:ext uri="{FF2B5EF4-FFF2-40B4-BE49-F238E27FC236}">
                  <a16:creationId xmlns:a16="http://schemas.microsoft.com/office/drawing/2014/main" id="{609D5F63-2D0D-D4D6-4FB8-A4D558FDAE19}"/>
                </a:ext>
              </a:extLst>
            </p:cNvPr>
            <p:cNvSpPr/>
            <p:nvPr/>
          </p:nvSpPr>
          <p:spPr>
            <a:xfrm>
              <a:off x="6618630" y="5358887"/>
              <a:ext cx="0" cy="57150"/>
            </a:xfrm>
            <a:custGeom>
              <a:avLst/>
              <a:gdLst/>
              <a:ahLst/>
              <a:cxnLst/>
              <a:rect l="l" t="t" r="r" b="b"/>
              <a:pathLst>
                <a:path h="57150">
                  <a:moveTo>
                    <a:pt x="0" y="0"/>
                  </a:moveTo>
                  <a:lnTo>
                    <a:pt x="0" y="56538"/>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1" name="object 171">
              <a:extLst>
                <a:ext uri="{FF2B5EF4-FFF2-40B4-BE49-F238E27FC236}">
                  <a16:creationId xmlns:a16="http://schemas.microsoft.com/office/drawing/2014/main" id="{F1FE756D-AC3F-6ED8-2149-83D3444F029D}"/>
                </a:ext>
              </a:extLst>
            </p:cNvPr>
            <p:cNvSpPr/>
            <p:nvPr/>
          </p:nvSpPr>
          <p:spPr>
            <a:xfrm>
              <a:off x="6618630" y="5358887"/>
              <a:ext cx="0" cy="57150"/>
            </a:xfrm>
            <a:custGeom>
              <a:avLst/>
              <a:gdLst/>
              <a:ahLst/>
              <a:cxnLst/>
              <a:rect l="l" t="t" r="r" b="b"/>
              <a:pathLst>
                <a:path h="57150">
                  <a:moveTo>
                    <a:pt x="0" y="0"/>
                  </a:moveTo>
                  <a:lnTo>
                    <a:pt x="0" y="56538"/>
                  </a:lnTo>
                </a:path>
              </a:pathLst>
            </a:custGeom>
            <a:ln w="12923">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2" name="object 172">
              <a:extLst>
                <a:ext uri="{FF2B5EF4-FFF2-40B4-BE49-F238E27FC236}">
                  <a16:creationId xmlns:a16="http://schemas.microsoft.com/office/drawing/2014/main" id="{150CB2B6-3721-63F8-92EB-0E5CA0AB2683}"/>
                </a:ext>
              </a:extLst>
            </p:cNvPr>
            <p:cNvSpPr/>
            <p:nvPr/>
          </p:nvSpPr>
          <p:spPr>
            <a:xfrm>
              <a:off x="6636276" y="5358887"/>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3" name="object 173">
              <a:extLst>
                <a:ext uri="{FF2B5EF4-FFF2-40B4-BE49-F238E27FC236}">
                  <a16:creationId xmlns:a16="http://schemas.microsoft.com/office/drawing/2014/main" id="{C45B1C29-84EA-6253-533E-2A0F701FAAE8}"/>
                </a:ext>
              </a:extLst>
            </p:cNvPr>
            <p:cNvSpPr/>
            <p:nvPr/>
          </p:nvSpPr>
          <p:spPr>
            <a:xfrm>
              <a:off x="6636276" y="5358887"/>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4" name="object 174">
              <a:extLst>
                <a:ext uri="{FF2B5EF4-FFF2-40B4-BE49-F238E27FC236}">
                  <a16:creationId xmlns:a16="http://schemas.microsoft.com/office/drawing/2014/main" id="{12ABAE9D-9835-B135-0668-B949A61AA69A}"/>
                </a:ext>
              </a:extLst>
            </p:cNvPr>
            <p:cNvSpPr/>
            <p:nvPr/>
          </p:nvSpPr>
          <p:spPr>
            <a:xfrm>
              <a:off x="7165652" y="5358887"/>
              <a:ext cx="0" cy="57150"/>
            </a:xfrm>
            <a:custGeom>
              <a:avLst/>
              <a:gdLst/>
              <a:ahLst/>
              <a:cxnLst/>
              <a:rect l="l" t="t" r="r" b="b"/>
              <a:pathLst>
                <a:path h="57150">
                  <a:moveTo>
                    <a:pt x="0" y="0"/>
                  </a:moveTo>
                  <a:lnTo>
                    <a:pt x="0" y="56538"/>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5" name="object 175">
              <a:extLst>
                <a:ext uri="{FF2B5EF4-FFF2-40B4-BE49-F238E27FC236}">
                  <a16:creationId xmlns:a16="http://schemas.microsoft.com/office/drawing/2014/main" id="{3C0E0D96-75C2-A52E-8506-269C6F1BC760}"/>
                </a:ext>
              </a:extLst>
            </p:cNvPr>
            <p:cNvSpPr/>
            <p:nvPr/>
          </p:nvSpPr>
          <p:spPr>
            <a:xfrm>
              <a:off x="7165652" y="5358887"/>
              <a:ext cx="0" cy="57150"/>
            </a:xfrm>
            <a:custGeom>
              <a:avLst/>
              <a:gdLst/>
              <a:ahLst/>
              <a:cxnLst/>
              <a:rect l="l" t="t" r="r" b="b"/>
              <a:pathLst>
                <a:path h="57150">
                  <a:moveTo>
                    <a:pt x="0" y="0"/>
                  </a:moveTo>
                  <a:lnTo>
                    <a:pt x="0" y="56538"/>
                  </a:lnTo>
                </a:path>
              </a:pathLst>
            </a:custGeom>
            <a:ln w="12923">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6" name="object 176">
              <a:extLst>
                <a:ext uri="{FF2B5EF4-FFF2-40B4-BE49-F238E27FC236}">
                  <a16:creationId xmlns:a16="http://schemas.microsoft.com/office/drawing/2014/main" id="{3A73EFA0-5E7C-CCC8-84CD-AEC38DCEE53D}"/>
                </a:ext>
              </a:extLst>
            </p:cNvPr>
            <p:cNvSpPr/>
            <p:nvPr/>
          </p:nvSpPr>
          <p:spPr>
            <a:xfrm>
              <a:off x="7130361" y="5358887"/>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7" name="object 177">
              <a:extLst>
                <a:ext uri="{FF2B5EF4-FFF2-40B4-BE49-F238E27FC236}">
                  <a16:creationId xmlns:a16="http://schemas.microsoft.com/office/drawing/2014/main" id="{079B3647-95B3-BC16-3B5A-EFB5ECDD6E61}"/>
                </a:ext>
              </a:extLst>
            </p:cNvPr>
            <p:cNvSpPr/>
            <p:nvPr/>
          </p:nvSpPr>
          <p:spPr>
            <a:xfrm>
              <a:off x="7130361" y="5358887"/>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8" name="object 178">
              <a:extLst>
                <a:ext uri="{FF2B5EF4-FFF2-40B4-BE49-F238E27FC236}">
                  <a16:creationId xmlns:a16="http://schemas.microsoft.com/office/drawing/2014/main" id="{A09D833B-8ABE-3410-5AF6-6B0B8970C6EC}"/>
                </a:ext>
              </a:extLst>
            </p:cNvPr>
            <p:cNvSpPr/>
            <p:nvPr/>
          </p:nvSpPr>
          <p:spPr>
            <a:xfrm>
              <a:off x="7695028" y="5358887"/>
              <a:ext cx="0" cy="57150"/>
            </a:xfrm>
            <a:custGeom>
              <a:avLst/>
              <a:gdLst/>
              <a:ahLst/>
              <a:cxnLst/>
              <a:rect l="l" t="t" r="r" b="b"/>
              <a:pathLst>
                <a:path h="57150">
                  <a:moveTo>
                    <a:pt x="0" y="0"/>
                  </a:moveTo>
                  <a:lnTo>
                    <a:pt x="0" y="56538"/>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9" name="object 179">
              <a:extLst>
                <a:ext uri="{FF2B5EF4-FFF2-40B4-BE49-F238E27FC236}">
                  <a16:creationId xmlns:a16="http://schemas.microsoft.com/office/drawing/2014/main" id="{BCD971F7-8DAB-CCC3-EFAA-7F4CF9890676}"/>
                </a:ext>
              </a:extLst>
            </p:cNvPr>
            <p:cNvSpPr/>
            <p:nvPr/>
          </p:nvSpPr>
          <p:spPr>
            <a:xfrm>
              <a:off x="7695028" y="5358887"/>
              <a:ext cx="0" cy="57150"/>
            </a:xfrm>
            <a:custGeom>
              <a:avLst/>
              <a:gdLst/>
              <a:ahLst/>
              <a:cxnLst/>
              <a:rect l="l" t="t" r="r" b="b"/>
              <a:pathLst>
                <a:path h="57150">
                  <a:moveTo>
                    <a:pt x="0" y="0"/>
                  </a:moveTo>
                  <a:lnTo>
                    <a:pt x="0" y="56538"/>
                  </a:lnTo>
                </a:path>
              </a:pathLst>
            </a:custGeom>
            <a:ln w="12923">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0" name="object 180">
              <a:extLst>
                <a:ext uri="{FF2B5EF4-FFF2-40B4-BE49-F238E27FC236}">
                  <a16:creationId xmlns:a16="http://schemas.microsoft.com/office/drawing/2014/main" id="{A681E1C7-527E-CE70-F2FF-468D4A1813DA}"/>
                </a:ext>
              </a:extLst>
            </p:cNvPr>
            <p:cNvSpPr/>
            <p:nvPr/>
          </p:nvSpPr>
          <p:spPr>
            <a:xfrm>
              <a:off x="7747966" y="5358887"/>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1" name="object 181">
              <a:extLst>
                <a:ext uri="{FF2B5EF4-FFF2-40B4-BE49-F238E27FC236}">
                  <a16:creationId xmlns:a16="http://schemas.microsoft.com/office/drawing/2014/main" id="{67111A43-D718-E106-DC69-DA3A06BB7DDB}"/>
                </a:ext>
              </a:extLst>
            </p:cNvPr>
            <p:cNvSpPr/>
            <p:nvPr/>
          </p:nvSpPr>
          <p:spPr>
            <a:xfrm>
              <a:off x="7747966" y="5358887"/>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2" name="object 182">
              <a:extLst>
                <a:ext uri="{FF2B5EF4-FFF2-40B4-BE49-F238E27FC236}">
                  <a16:creationId xmlns:a16="http://schemas.microsoft.com/office/drawing/2014/main" id="{D8EB2B18-534C-FE0E-CF21-5668C608DF70}"/>
                </a:ext>
              </a:extLst>
            </p:cNvPr>
            <p:cNvSpPr/>
            <p:nvPr/>
          </p:nvSpPr>
          <p:spPr>
            <a:xfrm>
              <a:off x="8242050" y="5358887"/>
              <a:ext cx="0" cy="57150"/>
            </a:xfrm>
            <a:custGeom>
              <a:avLst/>
              <a:gdLst/>
              <a:ahLst/>
              <a:cxnLst/>
              <a:rect l="l" t="t" r="r" b="b"/>
              <a:pathLst>
                <a:path h="57150">
                  <a:moveTo>
                    <a:pt x="0" y="0"/>
                  </a:moveTo>
                  <a:lnTo>
                    <a:pt x="0" y="56538"/>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3" name="object 183">
              <a:extLst>
                <a:ext uri="{FF2B5EF4-FFF2-40B4-BE49-F238E27FC236}">
                  <a16:creationId xmlns:a16="http://schemas.microsoft.com/office/drawing/2014/main" id="{31BD849F-0F7B-AE46-68E0-3528D2A6CDBC}"/>
                </a:ext>
              </a:extLst>
            </p:cNvPr>
            <p:cNvSpPr/>
            <p:nvPr/>
          </p:nvSpPr>
          <p:spPr>
            <a:xfrm>
              <a:off x="8242050" y="5358887"/>
              <a:ext cx="0" cy="57150"/>
            </a:xfrm>
            <a:custGeom>
              <a:avLst/>
              <a:gdLst/>
              <a:ahLst/>
              <a:cxnLst/>
              <a:rect l="l" t="t" r="r" b="b"/>
              <a:pathLst>
                <a:path h="57150">
                  <a:moveTo>
                    <a:pt x="0" y="0"/>
                  </a:moveTo>
                  <a:lnTo>
                    <a:pt x="0" y="56538"/>
                  </a:lnTo>
                </a:path>
              </a:pathLst>
            </a:custGeom>
            <a:ln w="12923">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4" name="object 184">
              <a:extLst>
                <a:ext uri="{FF2B5EF4-FFF2-40B4-BE49-F238E27FC236}">
                  <a16:creationId xmlns:a16="http://schemas.microsoft.com/office/drawing/2014/main" id="{F6BB1A7B-1494-C31A-2059-5BD3E6663985}"/>
                </a:ext>
              </a:extLst>
            </p:cNvPr>
            <p:cNvSpPr/>
            <p:nvPr/>
          </p:nvSpPr>
          <p:spPr>
            <a:xfrm>
              <a:off x="8771428" y="5358887"/>
              <a:ext cx="0" cy="57150"/>
            </a:xfrm>
            <a:custGeom>
              <a:avLst/>
              <a:gdLst/>
              <a:ahLst/>
              <a:cxnLst/>
              <a:rect l="l" t="t" r="r" b="b"/>
              <a:pathLst>
                <a:path h="57150">
                  <a:moveTo>
                    <a:pt x="0" y="0"/>
                  </a:moveTo>
                  <a:lnTo>
                    <a:pt x="0" y="56538"/>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5" name="object 185">
              <a:extLst>
                <a:ext uri="{FF2B5EF4-FFF2-40B4-BE49-F238E27FC236}">
                  <a16:creationId xmlns:a16="http://schemas.microsoft.com/office/drawing/2014/main" id="{565CE269-B808-5CBE-13DF-324C67DBFFF9}"/>
                </a:ext>
              </a:extLst>
            </p:cNvPr>
            <p:cNvSpPr/>
            <p:nvPr/>
          </p:nvSpPr>
          <p:spPr>
            <a:xfrm>
              <a:off x="8771428" y="5358887"/>
              <a:ext cx="0" cy="57150"/>
            </a:xfrm>
            <a:custGeom>
              <a:avLst/>
              <a:gdLst/>
              <a:ahLst/>
              <a:cxnLst/>
              <a:rect l="l" t="t" r="r" b="b"/>
              <a:pathLst>
                <a:path h="57150">
                  <a:moveTo>
                    <a:pt x="0" y="0"/>
                  </a:moveTo>
                  <a:lnTo>
                    <a:pt x="0" y="56538"/>
                  </a:lnTo>
                </a:path>
              </a:pathLst>
            </a:custGeom>
            <a:ln w="12923">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6" name="object 186">
              <a:extLst>
                <a:ext uri="{FF2B5EF4-FFF2-40B4-BE49-F238E27FC236}">
                  <a16:creationId xmlns:a16="http://schemas.microsoft.com/office/drawing/2014/main" id="{D6653310-E0DA-9A21-7AE1-287768F829E0}"/>
                </a:ext>
              </a:extLst>
            </p:cNvPr>
            <p:cNvSpPr/>
            <p:nvPr/>
          </p:nvSpPr>
          <p:spPr>
            <a:xfrm>
              <a:off x="8736136" y="5358887"/>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7" name="object 187">
              <a:extLst>
                <a:ext uri="{FF2B5EF4-FFF2-40B4-BE49-F238E27FC236}">
                  <a16:creationId xmlns:a16="http://schemas.microsoft.com/office/drawing/2014/main" id="{43CE2D75-5C3F-7E9D-A887-F4C26F87A903}"/>
                </a:ext>
              </a:extLst>
            </p:cNvPr>
            <p:cNvSpPr/>
            <p:nvPr/>
          </p:nvSpPr>
          <p:spPr>
            <a:xfrm>
              <a:off x="8736136" y="5358887"/>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8" name="object 188">
              <a:extLst>
                <a:ext uri="{FF2B5EF4-FFF2-40B4-BE49-F238E27FC236}">
                  <a16:creationId xmlns:a16="http://schemas.microsoft.com/office/drawing/2014/main" id="{31B1AB16-B02B-29DD-DB17-999497D91BE3}"/>
                </a:ext>
              </a:extLst>
            </p:cNvPr>
            <p:cNvSpPr/>
            <p:nvPr/>
          </p:nvSpPr>
          <p:spPr>
            <a:xfrm>
              <a:off x="9318450" y="5358887"/>
              <a:ext cx="0" cy="57150"/>
            </a:xfrm>
            <a:custGeom>
              <a:avLst/>
              <a:gdLst/>
              <a:ahLst/>
              <a:cxnLst/>
              <a:rect l="l" t="t" r="r" b="b"/>
              <a:pathLst>
                <a:path h="57150">
                  <a:moveTo>
                    <a:pt x="0" y="0"/>
                  </a:moveTo>
                  <a:lnTo>
                    <a:pt x="0" y="56538"/>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9" name="object 189">
              <a:extLst>
                <a:ext uri="{FF2B5EF4-FFF2-40B4-BE49-F238E27FC236}">
                  <a16:creationId xmlns:a16="http://schemas.microsoft.com/office/drawing/2014/main" id="{E3B1E541-5918-6261-CCC6-4AB6014C7E93}"/>
                </a:ext>
              </a:extLst>
            </p:cNvPr>
            <p:cNvSpPr/>
            <p:nvPr/>
          </p:nvSpPr>
          <p:spPr>
            <a:xfrm>
              <a:off x="9318450" y="5358887"/>
              <a:ext cx="0" cy="57150"/>
            </a:xfrm>
            <a:custGeom>
              <a:avLst/>
              <a:gdLst/>
              <a:ahLst/>
              <a:cxnLst/>
              <a:rect l="l" t="t" r="r" b="b"/>
              <a:pathLst>
                <a:path h="57150">
                  <a:moveTo>
                    <a:pt x="0" y="0"/>
                  </a:moveTo>
                  <a:lnTo>
                    <a:pt x="0" y="56538"/>
                  </a:lnTo>
                </a:path>
              </a:pathLst>
            </a:custGeom>
            <a:ln w="12923">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0" name="object 190">
              <a:extLst>
                <a:ext uri="{FF2B5EF4-FFF2-40B4-BE49-F238E27FC236}">
                  <a16:creationId xmlns:a16="http://schemas.microsoft.com/office/drawing/2014/main" id="{4BEC682C-6E5D-67A9-14F5-61722DD397CE}"/>
                </a:ext>
              </a:extLst>
            </p:cNvPr>
            <p:cNvSpPr/>
            <p:nvPr/>
          </p:nvSpPr>
          <p:spPr>
            <a:xfrm>
              <a:off x="9353741" y="5358887"/>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1" name="object 191">
              <a:extLst>
                <a:ext uri="{FF2B5EF4-FFF2-40B4-BE49-F238E27FC236}">
                  <a16:creationId xmlns:a16="http://schemas.microsoft.com/office/drawing/2014/main" id="{3DE8C5D8-4A5B-C976-7AC1-A6D5FE07526A}"/>
                </a:ext>
              </a:extLst>
            </p:cNvPr>
            <p:cNvSpPr/>
            <p:nvPr/>
          </p:nvSpPr>
          <p:spPr>
            <a:xfrm>
              <a:off x="9353741" y="5358887"/>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2" name="object 192">
              <a:extLst>
                <a:ext uri="{FF2B5EF4-FFF2-40B4-BE49-F238E27FC236}">
                  <a16:creationId xmlns:a16="http://schemas.microsoft.com/office/drawing/2014/main" id="{06F77E32-876C-636F-B2CD-681E98898B86}"/>
                </a:ext>
              </a:extLst>
            </p:cNvPr>
            <p:cNvSpPr/>
            <p:nvPr/>
          </p:nvSpPr>
          <p:spPr>
            <a:xfrm>
              <a:off x="9865472" y="5358887"/>
              <a:ext cx="0" cy="57150"/>
            </a:xfrm>
            <a:custGeom>
              <a:avLst/>
              <a:gdLst/>
              <a:ahLst/>
              <a:cxnLst/>
              <a:rect l="l" t="t" r="r" b="b"/>
              <a:pathLst>
                <a:path h="57150">
                  <a:moveTo>
                    <a:pt x="0" y="0"/>
                  </a:moveTo>
                  <a:lnTo>
                    <a:pt x="0" y="56538"/>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3" name="object 193">
              <a:extLst>
                <a:ext uri="{FF2B5EF4-FFF2-40B4-BE49-F238E27FC236}">
                  <a16:creationId xmlns:a16="http://schemas.microsoft.com/office/drawing/2014/main" id="{889F97CF-6D26-959C-63A7-1286C0ABAFA3}"/>
                </a:ext>
              </a:extLst>
            </p:cNvPr>
            <p:cNvSpPr/>
            <p:nvPr/>
          </p:nvSpPr>
          <p:spPr>
            <a:xfrm>
              <a:off x="9865472" y="5358887"/>
              <a:ext cx="0" cy="57150"/>
            </a:xfrm>
            <a:custGeom>
              <a:avLst/>
              <a:gdLst/>
              <a:ahLst/>
              <a:cxnLst/>
              <a:rect l="l" t="t" r="r" b="b"/>
              <a:pathLst>
                <a:path h="57150">
                  <a:moveTo>
                    <a:pt x="0" y="0"/>
                  </a:moveTo>
                  <a:lnTo>
                    <a:pt x="0" y="56538"/>
                  </a:lnTo>
                </a:path>
              </a:pathLst>
            </a:custGeom>
            <a:ln w="12923">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4" name="object 194">
              <a:extLst>
                <a:ext uri="{FF2B5EF4-FFF2-40B4-BE49-F238E27FC236}">
                  <a16:creationId xmlns:a16="http://schemas.microsoft.com/office/drawing/2014/main" id="{1DB1F7CE-3A9B-31D2-93D7-A55B3FCEEBDC}"/>
                </a:ext>
              </a:extLst>
            </p:cNvPr>
            <p:cNvSpPr/>
            <p:nvPr/>
          </p:nvSpPr>
          <p:spPr>
            <a:xfrm>
              <a:off x="9847826" y="5358887"/>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5" name="object 195">
              <a:extLst>
                <a:ext uri="{FF2B5EF4-FFF2-40B4-BE49-F238E27FC236}">
                  <a16:creationId xmlns:a16="http://schemas.microsoft.com/office/drawing/2014/main" id="{BBA0070D-BDB6-9025-BB33-9CB184BD98CE}"/>
                </a:ext>
              </a:extLst>
            </p:cNvPr>
            <p:cNvSpPr/>
            <p:nvPr/>
          </p:nvSpPr>
          <p:spPr>
            <a:xfrm>
              <a:off x="10394850" y="5358887"/>
              <a:ext cx="0" cy="57150"/>
            </a:xfrm>
            <a:custGeom>
              <a:avLst/>
              <a:gdLst/>
              <a:ahLst/>
              <a:cxnLst/>
              <a:rect l="l" t="t" r="r" b="b"/>
              <a:pathLst>
                <a:path h="57150">
                  <a:moveTo>
                    <a:pt x="0" y="0"/>
                  </a:moveTo>
                  <a:lnTo>
                    <a:pt x="0" y="56538"/>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6" name="object 196">
              <a:extLst>
                <a:ext uri="{FF2B5EF4-FFF2-40B4-BE49-F238E27FC236}">
                  <a16:creationId xmlns:a16="http://schemas.microsoft.com/office/drawing/2014/main" id="{5801ADC5-7982-A549-12CE-EBC9E886B32A}"/>
                </a:ext>
              </a:extLst>
            </p:cNvPr>
            <p:cNvSpPr/>
            <p:nvPr/>
          </p:nvSpPr>
          <p:spPr>
            <a:xfrm>
              <a:off x="10394850" y="5358887"/>
              <a:ext cx="0" cy="57150"/>
            </a:xfrm>
            <a:custGeom>
              <a:avLst/>
              <a:gdLst/>
              <a:ahLst/>
              <a:cxnLst/>
              <a:rect l="l" t="t" r="r" b="b"/>
              <a:pathLst>
                <a:path h="57150">
                  <a:moveTo>
                    <a:pt x="0" y="0"/>
                  </a:moveTo>
                  <a:lnTo>
                    <a:pt x="0" y="56538"/>
                  </a:lnTo>
                </a:path>
              </a:pathLst>
            </a:custGeom>
            <a:ln w="12923">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7" name="object 197">
              <a:extLst>
                <a:ext uri="{FF2B5EF4-FFF2-40B4-BE49-F238E27FC236}">
                  <a16:creationId xmlns:a16="http://schemas.microsoft.com/office/drawing/2014/main" id="{AE53ACDC-2F28-1C29-ACC2-1D4E78423C40}"/>
                </a:ext>
              </a:extLst>
            </p:cNvPr>
            <p:cNvSpPr/>
            <p:nvPr/>
          </p:nvSpPr>
          <p:spPr>
            <a:xfrm>
              <a:off x="10941872" y="5358887"/>
              <a:ext cx="0" cy="57150"/>
            </a:xfrm>
            <a:custGeom>
              <a:avLst/>
              <a:gdLst/>
              <a:ahLst/>
              <a:cxnLst/>
              <a:rect l="l" t="t" r="r" b="b"/>
              <a:pathLst>
                <a:path h="57150">
                  <a:moveTo>
                    <a:pt x="0" y="0"/>
                  </a:moveTo>
                  <a:lnTo>
                    <a:pt x="0" y="56538"/>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8" name="object 198">
              <a:extLst>
                <a:ext uri="{FF2B5EF4-FFF2-40B4-BE49-F238E27FC236}">
                  <a16:creationId xmlns:a16="http://schemas.microsoft.com/office/drawing/2014/main" id="{4F610F80-7B67-2F9D-A7C4-B2C874C17AEB}"/>
                </a:ext>
              </a:extLst>
            </p:cNvPr>
            <p:cNvSpPr/>
            <p:nvPr/>
          </p:nvSpPr>
          <p:spPr>
            <a:xfrm>
              <a:off x="10941872" y="5358887"/>
              <a:ext cx="0" cy="57150"/>
            </a:xfrm>
            <a:custGeom>
              <a:avLst/>
              <a:gdLst/>
              <a:ahLst/>
              <a:cxnLst/>
              <a:rect l="l" t="t" r="r" b="b"/>
              <a:pathLst>
                <a:path h="57150">
                  <a:moveTo>
                    <a:pt x="0" y="0"/>
                  </a:moveTo>
                  <a:lnTo>
                    <a:pt x="0" y="56538"/>
                  </a:lnTo>
                </a:path>
              </a:pathLst>
            </a:custGeom>
            <a:ln w="12923">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9" name="object 199">
              <a:extLst>
                <a:ext uri="{FF2B5EF4-FFF2-40B4-BE49-F238E27FC236}">
                  <a16:creationId xmlns:a16="http://schemas.microsoft.com/office/drawing/2014/main" id="{613B2199-82D5-7F05-2FFA-640A1368C70D}"/>
                </a:ext>
              </a:extLst>
            </p:cNvPr>
            <p:cNvSpPr/>
            <p:nvPr/>
          </p:nvSpPr>
          <p:spPr>
            <a:xfrm>
              <a:off x="11471248" y="5358887"/>
              <a:ext cx="0" cy="57150"/>
            </a:xfrm>
            <a:custGeom>
              <a:avLst/>
              <a:gdLst/>
              <a:ahLst/>
              <a:cxnLst/>
              <a:rect l="l" t="t" r="r" b="b"/>
              <a:pathLst>
                <a:path h="57150">
                  <a:moveTo>
                    <a:pt x="0" y="0"/>
                  </a:moveTo>
                  <a:lnTo>
                    <a:pt x="0" y="56538"/>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0" name="object 200">
              <a:extLst>
                <a:ext uri="{FF2B5EF4-FFF2-40B4-BE49-F238E27FC236}">
                  <a16:creationId xmlns:a16="http://schemas.microsoft.com/office/drawing/2014/main" id="{12EB836A-B763-4A41-58DE-62F385B17F29}"/>
                </a:ext>
              </a:extLst>
            </p:cNvPr>
            <p:cNvSpPr/>
            <p:nvPr/>
          </p:nvSpPr>
          <p:spPr>
            <a:xfrm>
              <a:off x="11471248" y="5358887"/>
              <a:ext cx="0" cy="57150"/>
            </a:xfrm>
            <a:custGeom>
              <a:avLst/>
              <a:gdLst/>
              <a:ahLst/>
              <a:cxnLst/>
              <a:rect l="l" t="t" r="r" b="b"/>
              <a:pathLst>
                <a:path h="57150">
                  <a:moveTo>
                    <a:pt x="0" y="0"/>
                  </a:moveTo>
                  <a:lnTo>
                    <a:pt x="0" y="56538"/>
                  </a:lnTo>
                </a:path>
              </a:pathLst>
            </a:custGeom>
            <a:ln w="12923">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1" name="object 201">
              <a:extLst>
                <a:ext uri="{FF2B5EF4-FFF2-40B4-BE49-F238E27FC236}">
                  <a16:creationId xmlns:a16="http://schemas.microsoft.com/office/drawing/2014/main" id="{742D434E-A0CF-65B7-81CC-BB614E335470}"/>
                </a:ext>
              </a:extLst>
            </p:cNvPr>
            <p:cNvSpPr/>
            <p:nvPr/>
          </p:nvSpPr>
          <p:spPr>
            <a:xfrm>
              <a:off x="5648105" y="5358887"/>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2" name="object 202">
              <a:extLst>
                <a:ext uri="{FF2B5EF4-FFF2-40B4-BE49-F238E27FC236}">
                  <a16:creationId xmlns:a16="http://schemas.microsoft.com/office/drawing/2014/main" id="{777869BD-FE38-D60C-46A1-95C0F22326B6}"/>
                </a:ext>
              </a:extLst>
            </p:cNvPr>
            <p:cNvSpPr/>
            <p:nvPr/>
          </p:nvSpPr>
          <p:spPr>
            <a:xfrm>
              <a:off x="5648105" y="5358887"/>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3" name="object 203">
              <a:extLst>
                <a:ext uri="{FF2B5EF4-FFF2-40B4-BE49-F238E27FC236}">
                  <a16:creationId xmlns:a16="http://schemas.microsoft.com/office/drawing/2014/main" id="{60904B7F-E1F5-147E-03E9-EE08D4594791}"/>
                </a:ext>
              </a:extLst>
            </p:cNvPr>
            <p:cNvSpPr/>
            <p:nvPr/>
          </p:nvSpPr>
          <p:spPr>
            <a:xfrm>
              <a:off x="5771627" y="5358887"/>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4" name="object 204">
              <a:extLst>
                <a:ext uri="{FF2B5EF4-FFF2-40B4-BE49-F238E27FC236}">
                  <a16:creationId xmlns:a16="http://schemas.microsoft.com/office/drawing/2014/main" id="{C9C7A58B-046C-5162-ADE1-A662B601A7AA}"/>
                </a:ext>
              </a:extLst>
            </p:cNvPr>
            <p:cNvSpPr/>
            <p:nvPr/>
          </p:nvSpPr>
          <p:spPr>
            <a:xfrm>
              <a:off x="5771627" y="5358887"/>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5" name="object 205">
              <a:extLst>
                <a:ext uri="{FF2B5EF4-FFF2-40B4-BE49-F238E27FC236}">
                  <a16:creationId xmlns:a16="http://schemas.microsoft.com/office/drawing/2014/main" id="{A06B2673-DB0D-D52B-9BB4-8CC5B7F298A7}"/>
                </a:ext>
              </a:extLst>
            </p:cNvPr>
            <p:cNvSpPr/>
            <p:nvPr/>
          </p:nvSpPr>
          <p:spPr>
            <a:xfrm>
              <a:off x="5895148" y="5358887"/>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6" name="object 206">
              <a:extLst>
                <a:ext uri="{FF2B5EF4-FFF2-40B4-BE49-F238E27FC236}">
                  <a16:creationId xmlns:a16="http://schemas.microsoft.com/office/drawing/2014/main" id="{0585A051-9785-7ED6-697C-4CDD15D97CA2}"/>
                </a:ext>
              </a:extLst>
            </p:cNvPr>
            <p:cNvSpPr/>
            <p:nvPr/>
          </p:nvSpPr>
          <p:spPr>
            <a:xfrm>
              <a:off x="5895148" y="5358887"/>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7" name="object 207">
              <a:extLst>
                <a:ext uri="{FF2B5EF4-FFF2-40B4-BE49-F238E27FC236}">
                  <a16:creationId xmlns:a16="http://schemas.microsoft.com/office/drawing/2014/main" id="{5E5FBD51-9D1C-7E43-E302-3E2EC0F03D21}"/>
                </a:ext>
              </a:extLst>
            </p:cNvPr>
            <p:cNvSpPr/>
            <p:nvPr/>
          </p:nvSpPr>
          <p:spPr>
            <a:xfrm>
              <a:off x="6018669" y="5358887"/>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8" name="object 208">
              <a:extLst>
                <a:ext uri="{FF2B5EF4-FFF2-40B4-BE49-F238E27FC236}">
                  <a16:creationId xmlns:a16="http://schemas.microsoft.com/office/drawing/2014/main" id="{94894483-0BD5-36A1-C75F-64DC4E103789}"/>
                </a:ext>
              </a:extLst>
            </p:cNvPr>
            <p:cNvSpPr/>
            <p:nvPr/>
          </p:nvSpPr>
          <p:spPr>
            <a:xfrm>
              <a:off x="6018669" y="5358887"/>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9" name="object 209">
              <a:extLst>
                <a:ext uri="{FF2B5EF4-FFF2-40B4-BE49-F238E27FC236}">
                  <a16:creationId xmlns:a16="http://schemas.microsoft.com/office/drawing/2014/main" id="{7AF1B9F7-C586-4739-4A8E-BBCD99766D6A}"/>
                </a:ext>
              </a:extLst>
            </p:cNvPr>
            <p:cNvSpPr/>
            <p:nvPr/>
          </p:nvSpPr>
          <p:spPr>
            <a:xfrm>
              <a:off x="6265712" y="5358887"/>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0" name="object 210">
              <a:extLst>
                <a:ext uri="{FF2B5EF4-FFF2-40B4-BE49-F238E27FC236}">
                  <a16:creationId xmlns:a16="http://schemas.microsoft.com/office/drawing/2014/main" id="{8A52876C-93A4-7954-F6CF-8CD4B9B5D9CA}"/>
                </a:ext>
              </a:extLst>
            </p:cNvPr>
            <p:cNvSpPr/>
            <p:nvPr/>
          </p:nvSpPr>
          <p:spPr>
            <a:xfrm>
              <a:off x="6265712" y="5358887"/>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1" name="object 211">
              <a:extLst>
                <a:ext uri="{FF2B5EF4-FFF2-40B4-BE49-F238E27FC236}">
                  <a16:creationId xmlns:a16="http://schemas.microsoft.com/office/drawing/2014/main" id="{E086146D-B8D6-14F0-B507-7D81DB2C4903}"/>
                </a:ext>
              </a:extLst>
            </p:cNvPr>
            <p:cNvSpPr/>
            <p:nvPr/>
          </p:nvSpPr>
          <p:spPr>
            <a:xfrm>
              <a:off x="6389232" y="5358887"/>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2" name="object 212">
              <a:extLst>
                <a:ext uri="{FF2B5EF4-FFF2-40B4-BE49-F238E27FC236}">
                  <a16:creationId xmlns:a16="http://schemas.microsoft.com/office/drawing/2014/main" id="{125878A6-492B-6F8C-2D32-47A9F0AD0109}"/>
                </a:ext>
              </a:extLst>
            </p:cNvPr>
            <p:cNvSpPr/>
            <p:nvPr/>
          </p:nvSpPr>
          <p:spPr>
            <a:xfrm>
              <a:off x="6389232" y="5358887"/>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3" name="object 213">
              <a:extLst>
                <a:ext uri="{FF2B5EF4-FFF2-40B4-BE49-F238E27FC236}">
                  <a16:creationId xmlns:a16="http://schemas.microsoft.com/office/drawing/2014/main" id="{87136C3B-1E13-83B3-114D-326D1FA06EFD}"/>
                </a:ext>
              </a:extLst>
            </p:cNvPr>
            <p:cNvSpPr/>
            <p:nvPr/>
          </p:nvSpPr>
          <p:spPr>
            <a:xfrm>
              <a:off x="6512754" y="5358887"/>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4" name="object 214">
              <a:extLst>
                <a:ext uri="{FF2B5EF4-FFF2-40B4-BE49-F238E27FC236}">
                  <a16:creationId xmlns:a16="http://schemas.microsoft.com/office/drawing/2014/main" id="{9F97CFA1-DDC8-DE49-5757-BD0EC693355E}"/>
                </a:ext>
              </a:extLst>
            </p:cNvPr>
            <p:cNvSpPr/>
            <p:nvPr/>
          </p:nvSpPr>
          <p:spPr>
            <a:xfrm>
              <a:off x="6512754" y="5358887"/>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5" name="object 215">
              <a:extLst>
                <a:ext uri="{FF2B5EF4-FFF2-40B4-BE49-F238E27FC236}">
                  <a16:creationId xmlns:a16="http://schemas.microsoft.com/office/drawing/2014/main" id="{D62AB4C0-1069-2865-739C-669B70CCCA5D}"/>
                </a:ext>
              </a:extLst>
            </p:cNvPr>
            <p:cNvSpPr/>
            <p:nvPr/>
          </p:nvSpPr>
          <p:spPr>
            <a:xfrm>
              <a:off x="6759796" y="5358887"/>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6" name="object 216">
              <a:extLst>
                <a:ext uri="{FF2B5EF4-FFF2-40B4-BE49-F238E27FC236}">
                  <a16:creationId xmlns:a16="http://schemas.microsoft.com/office/drawing/2014/main" id="{6AC1DA36-E052-471C-FE08-0FC55B8368F4}"/>
                </a:ext>
              </a:extLst>
            </p:cNvPr>
            <p:cNvSpPr/>
            <p:nvPr/>
          </p:nvSpPr>
          <p:spPr>
            <a:xfrm>
              <a:off x="6759796" y="5358887"/>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7" name="object 217">
              <a:extLst>
                <a:ext uri="{FF2B5EF4-FFF2-40B4-BE49-F238E27FC236}">
                  <a16:creationId xmlns:a16="http://schemas.microsoft.com/office/drawing/2014/main" id="{68C32AE0-9C42-CBC9-22E4-182448AD38A5}"/>
                </a:ext>
              </a:extLst>
            </p:cNvPr>
            <p:cNvSpPr/>
            <p:nvPr/>
          </p:nvSpPr>
          <p:spPr>
            <a:xfrm>
              <a:off x="6883318" y="5358887"/>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8" name="object 218">
              <a:extLst>
                <a:ext uri="{FF2B5EF4-FFF2-40B4-BE49-F238E27FC236}">
                  <a16:creationId xmlns:a16="http://schemas.microsoft.com/office/drawing/2014/main" id="{0D99D76C-B66D-CC51-62B6-2CD95EDA9931}"/>
                </a:ext>
              </a:extLst>
            </p:cNvPr>
            <p:cNvSpPr/>
            <p:nvPr/>
          </p:nvSpPr>
          <p:spPr>
            <a:xfrm>
              <a:off x="6883318" y="5358887"/>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9" name="object 219">
              <a:extLst>
                <a:ext uri="{FF2B5EF4-FFF2-40B4-BE49-F238E27FC236}">
                  <a16:creationId xmlns:a16="http://schemas.microsoft.com/office/drawing/2014/main" id="{6768B74F-4C32-7E23-0905-C41E21DCFA3C}"/>
                </a:ext>
              </a:extLst>
            </p:cNvPr>
            <p:cNvSpPr/>
            <p:nvPr/>
          </p:nvSpPr>
          <p:spPr>
            <a:xfrm>
              <a:off x="7006839" y="5358887"/>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0" name="object 220">
              <a:extLst>
                <a:ext uri="{FF2B5EF4-FFF2-40B4-BE49-F238E27FC236}">
                  <a16:creationId xmlns:a16="http://schemas.microsoft.com/office/drawing/2014/main" id="{77C19332-9C08-1CDC-F6DF-D8E79049F738}"/>
                </a:ext>
              </a:extLst>
            </p:cNvPr>
            <p:cNvSpPr/>
            <p:nvPr/>
          </p:nvSpPr>
          <p:spPr>
            <a:xfrm>
              <a:off x="7006839" y="5358887"/>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1" name="object 221">
              <a:extLst>
                <a:ext uri="{FF2B5EF4-FFF2-40B4-BE49-F238E27FC236}">
                  <a16:creationId xmlns:a16="http://schemas.microsoft.com/office/drawing/2014/main" id="{E6517858-976A-3B52-E625-B5B9172F0F58}"/>
                </a:ext>
              </a:extLst>
            </p:cNvPr>
            <p:cNvSpPr/>
            <p:nvPr/>
          </p:nvSpPr>
          <p:spPr>
            <a:xfrm>
              <a:off x="7253881" y="5358887"/>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2" name="object 222">
              <a:extLst>
                <a:ext uri="{FF2B5EF4-FFF2-40B4-BE49-F238E27FC236}">
                  <a16:creationId xmlns:a16="http://schemas.microsoft.com/office/drawing/2014/main" id="{8EB76519-65C4-EE34-0DD4-1853977D2C68}"/>
                </a:ext>
              </a:extLst>
            </p:cNvPr>
            <p:cNvSpPr/>
            <p:nvPr/>
          </p:nvSpPr>
          <p:spPr>
            <a:xfrm>
              <a:off x="7253881" y="5358887"/>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3" name="object 223">
              <a:extLst>
                <a:ext uri="{FF2B5EF4-FFF2-40B4-BE49-F238E27FC236}">
                  <a16:creationId xmlns:a16="http://schemas.microsoft.com/office/drawing/2014/main" id="{40551107-757A-3B98-A981-0DBD75FB47D9}"/>
                </a:ext>
              </a:extLst>
            </p:cNvPr>
            <p:cNvSpPr/>
            <p:nvPr/>
          </p:nvSpPr>
          <p:spPr>
            <a:xfrm>
              <a:off x="7377403" y="5358887"/>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4" name="object 224">
              <a:extLst>
                <a:ext uri="{FF2B5EF4-FFF2-40B4-BE49-F238E27FC236}">
                  <a16:creationId xmlns:a16="http://schemas.microsoft.com/office/drawing/2014/main" id="{B3BA8A1F-9EB8-CFE8-4D7E-B2C90D50A169}"/>
                </a:ext>
              </a:extLst>
            </p:cNvPr>
            <p:cNvSpPr/>
            <p:nvPr/>
          </p:nvSpPr>
          <p:spPr>
            <a:xfrm>
              <a:off x="7377403" y="5358887"/>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5" name="object 225">
              <a:extLst>
                <a:ext uri="{FF2B5EF4-FFF2-40B4-BE49-F238E27FC236}">
                  <a16:creationId xmlns:a16="http://schemas.microsoft.com/office/drawing/2014/main" id="{EADCF517-C452-B5E3-4C0E-0B6269633059}"/>
                </a:ext>
              </a:extLst>
            </p:cNvPr>
            <p:cNvSpPr/>
            <p:nvPr/>
          </p:nvSpPr>
          <p:spPr>
            <a:xfrm>
              <a:off x="7500923" y="5358887"/>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6" name="object 226">
              <a:extLst>
                <a:ext uri="{FF2B5EF4-FFF2-40B4-BE49-F238E27FC236}">
                  <a16:creationId xmlns:a16="http://schemas.microsoft.com/office/drawing/2014/main" id="{CCC01DB9-67F9-1454-1DD3-A99C88683B12}"/>
                </a:ext>
              </a:extLst>
            </p:cNvPr>
            <p:cNvSpPr/>
            <p:nvPr/>
          </p:nvSpPr>
          <p:spPr>
            <a:xfrm>
              <a:off x="7500923" y="5358887"/>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7" name="object 227">
              <a:extLst>
                <a:ext uri="{FF2B5EF4-FFF2-40B4-BE49-F238E27FC236}">
                  <a16:creationId xmlns:a16="http://schemas.microsoft.com/office/drawing/2014/main" id="{92CE479B-5A1A-F1AF-54B0-8C72912E5D20}"/>
                </a:ext>
              </a:extLst>
            </p:cNvPr>
            <p:cNvSpPr/>
            <p:nvPr/>
          </p:nvSpPr>
          <p:spPr>
            <a:xfrm>
              <a:off x="7624445" y="5358887"/>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8" name="object 228">
              <a:extLst>
                <a:ext uri="{FF2B5EF4-FFF2-40B4-BE49-F238E27FC236}">
                  <a16:creationId xmlns:a16="http://schemas.microsoft.com/office/drawing/2014/main" id="{71A1DE34-ED2D-D9E6-6ADD-4BE4F055B1DD}"/>
                </a:ext>
              </a:extLst>
            </p:cNvPr>
            <p:cNvSpPr/>
            <p:nvPr/>
          </p:nvSpPr>
          <p:spPr>
            <a:xfrm>
              <a:off x="7624445" y="5358887"/>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9" name="object 229">
              <a:extLst>
                <a:ext uri="{FF2B5EF4-FFF2-40B4-BE49-F238E27FC236}">
                  <a16:creationId xmlns:a16="http://schemas.microsoft.com/office/drawing/2014/main" id="{8BF544B8-C86B-576C-1631-0D0CE5EA16F8}"/>
                </a:ext>
              </a:extLst>
            </p:cNvPr>
            <p:cNvSpPr/>
            <p:nvPr/>
          </p:nvSpPr>
          <p:spPr>
            <a:xfrm>
              <a:off x="7871487" y="5358887"/>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0" name="object 230">
              <a:extLst>
                <a:ext uri="{FF2B5EF4-FFF2-40B4-BE49-F238E27FC236}">
                  <a16:creationId xmlns:a16="http://schemas.microsoft.com/office/drawing/2014/main" id="{49E87B6A-7F90-967E-DE29-803AB7764377}"/>
                </a:ext>
              </a:extLst>
            </p:cNvPr>
            <p:cNvSpPr/>
            <p:nvPr/>
          </p:nvSpPr>
          <p:spPr>
            <a:xfrm>
              <a:off x="7871487" y="5358887"/>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1" name="object 231">
              <a:extLst>
                <a:ext uri="{FF2B5EF4-FFF2-40B4-BE49-F238E27FC236}">
                  <a16:creationId xmlns:a16="http://schemas.microsoft.com/office/drawing/2014/main" id="{6EA35C95-7891-44A9-AF18-1057D6DD7ECD}"/>
                </a:ext>
              </a:extLst>
            </p:cNvPr>
            <p:cNvSpPr/>
            <p:nvPr/>
          </p:nvSpPr>
          <p:spPr>
            <a:xfrm>
              <a:off x="7995008" y="5358887"/>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2" name="object 232">
              <a:extLst>
                <a:ext uri="{FF2B5EF4-FFF2-40B4-BE49-F238E27FC236}">
                  <a16:creationId xmlns:a16="http://schemas.microsoft.com/office/drawing/2014/main" id="{294F0DAE-F4C8-A66D-079B-86C8875728CC}"/>
                </a:ext>
              </a:extLst>
            </p:cNvPr>
            <p:cNvSpPr/>
            <p:nvPr/>
          </p:nvSpPr>
          <p:spPr>
            <a:xfrm>
              <a:off x="7995008" y="5358887"/>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3" name="object 233">
              <a:extLst>
                <a:ext uri="{FF2B5EF4-FFF2-40B4-BE49-F238E27FC236}">
                  <a16:creationId xmlns:a16="http://schemas.microsoft.com/office/drawing/2014/main" id="{E69ED47C-4114-288F-A778-528474FAA6CB}"/>
                </a:ext>
              </a:extLst>
            </p:cNvPr>
            <p:cNvSpPr/>
            <p:nvPr/>
          </p:nvSpPr>
          <p:spPr>
            <a:xfrm>
              <a:off x="8118530" y="5358887"/>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4" name="object 234">
              <a:extLst>
                <a:ext uri="{FF2B5EF4-FFF2-40B4-BE49-F238E27FC236}">
                  <a16:creationId xmlns:a16="http://schemas.microsoft.com/office/drawing/2014/main" id="{5400EC86-6FED-B302-0367-6BE28718F328}"/>
                </a:ext>
              </a:extLst>
            </p:cNvPr>
            <p:cNvSpPr/>
            <p:nvPr/>
          </p:nvSpPr>
          <p:spPr>
            <a:xfrm>
              <a:off x="8118530" y="5358887"/>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5" name="object 235">
              <a:extLst>
                <a:ext uri="{FF2B5EF4-FFF2-40B4-BE49-F238E27FC236}">
                  <a16:creationId xmlns:a16="http://schemas.microsoft.com/office/drawing/2014/main" id="{60E10123-683D-28D1-A056-6753E9B94D47}"/>
                </a:ext>
              </a:extLst>
            </p:cNvPr>
            <p:cNvSpPr/>
            <p:nvPr/>
          </p:nvSpPr>
          <p:spPr>
            <a:xfrm>
              <a:off x="8365572" y="5358887"/>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6" name="object 236">
              <a:extLst>
                <a:ext uri="{FF2B5EF4-FFF2-40B4-BE49-F238E27FC236}">
                  <a16:creationId xmlns:a16="http://schemas.microsoft.com/office/drawing/2014/main" id="{1318A4EC-A1BE-9E02-EDAD-D21A0149A602}"/>
                </a:ext>
              </a:extLst>
            </p:cNvPr>
            <p:cNvSpPr/>
            <p:nvPr/>
          </p:nvSpPr>
          <p:spPr>
            <a:xfrm>
              <a:off x="8365572" y="5358887"/>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7" name="object 237">
              <a:extLst>
                <a:ext uri="{FF2B5EF4-FFF2-40B4-BE49-F238E27FC236}">
                  <a16:creationId xmlns:a16="http://schemas.microsoft.com/office/drawing/2014/main" id="{D772F948-03D3-C0E8-69E6-657DB11CF95D}"/>
                </a:ext>
              </a:extLst>
            </p:cNvPr>
            <p:cNvSpPr/>
            <p:nvPr/>
          </p:nvSpPr>
          <p:spPr>
            <a:xfrm>
              <a:off x="8489094" y="5358887"/>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8" name="object 238">
              <a:extLst>
                <a:ext uri="{FF2B5EF4-FFF2-40B4-BE49-F238E27FC236}">
                  <a16:creationId xmlns:a16="http://schemas.microsoft.com/office/drawing/2014/main" id="{FC1A04B5-8742-58CA-F9C8-7BA5A9070000}"/>
                </a:ext>
              </a:extLst>
            </p:cNvPr>
            <p:cNvSpPr/>
            <p:nvPr/>
          </p:nvSpPr>
          <p:spPr>
            <a:xfrm>
              <a:off x="8489094" y="5358887"/>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9" name="object 239">
              <a:extLst>
                <a:ext uri="{FF2B5EF4-FFF2-40B4-BE49-F238E27FC236}">
                  <a16:creationId xmlns:a16="http://schemas.microsoft.com/office/drawing/2014/main" id="{57597732-5156-A60D-C02A-5B0130A7CD95}"/>
                </a:ext>
              </a:extLst>
            </p:cNvPr>
            <p:cNvSpPr/>
            <p:nvPr/>
          </p:nvSpPr>
          <p:spPr>
            <a:xfrm>
              <a:off x="8612614" y="5358887"/>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0" name="object 240">
              <a:extLst>
                <a:ext uri="{FF2B5EF4-FFF2-40B4-BE49-F238E27FC236}">
                  <a16:creationId xmlns:a16="http://schemas.microsoft.com/office/drawing/2014/main" id="{50B80546-A218-B58A-563D-81C3B32E2B85}"/>
                </a:ext>
              </a:extLst>
            </p:cNvPr>
            <p:cNvSpPr/>
            <p:nvPr/>
          </p:nvSpPr>
          <p:spPr>
            <a:xfrm>
              <a:off x="8612614" y="5358887"/>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1" name="object 241">
              <a:extLst>
                <a:ext uri="{FF2B5EF4-FFF2-40B4-BE49-F238E27FC236}">
                  <a16:creationId xmlns:a16="http://schemas.microsoft.com/office/drawing/2014/main" id="{CD059D67-C367-C5DA-7D3E-832AAD0835C3}"/>
                </a:ext>
              </a:extLst>
            </p:cNvPr>
            <p:cNvSpPr/>
            <p:nvPr/>
          </p:nvSpPr>
          <p:spPr>
            <a:xfrm>
              <a:off x="8859657" y="5358887"/>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2" name="object 242">
              <a:extLst>
                <a:ext uri="{FF2B5EF4-FFF2-40B4-BE49-F238E27FC236}">
                  <a16:creationId xmlns:a16="http://schemas.microsoft.com/office/drawing/2014/main" id="{85FECD27-6344-4670-63C6-2456DC8037A7}"/>
                </a:ext>
              </a:extLst>
            </p:cNvPr>
            <p:cNvSpPr/>
            <p:nvPr/>
          </p:nvSpPr>
          <p:spPr>
            <a:xfrm>
              <a:off x="8859657" y="5358887"/>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3" name="object 243">
              <a:extLst>
                <a:ext uri="{FF2B5EF4-FFF2-40B4-BE49-F238E27FC236}">
                  <a16:creationId xmlns:a16="http://schemas.microsoft.com/office/drawing/2014/main" id="{C48E6107-CF7E-2560-4974-BB7A3FA1C37B}"/>
                </a:ext>
              </a:extLst>
            </p:cNvPr>
            <p:cNvSpPr/>
            <p:nvPr/>
          </p:nvSpPr>
          <p:spPr>
            <a:xfrm>
              <a:off x="8983179" y="5358887"/>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4" name="object 244">
              <a:extLst>
                <a:ext uri="{FF2B5EF4-FFF2-40B4-BE49-F238E27FC236}">
                  <a16:creationId xmlns:a16="http://schemas.microsoft.com/office/drawing/2014/main" id="{7C7ECF25-7C78-C622-8E71-A0F8FFED4004}"/>
                </a:ext>
              </a:extLst>
            </p:cNvPr>
            <p:cNvSpPr/>
            <p:nvPr/>
          </p:nvSpPr>
          <p:spPr>
            <a:xfrm>
              <a:off x="8983179" y="5358887"/>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5" name="object 245">
              <a:extLst>
                <a:ext uri="{FF2B5EF4-FFF2-40B4-BE49-F238E27FC236}">
                  <a16:creationId xmlns:a16="http://schemas.microsoft.com/office/drawing/2014/main" id="{34FF3C60-2FE8-B53C-83E6-87A5BACBAD7E}"/>
                </a:ext>
              </a:extLst>
            </p:cNvPr>
            <p:cNvSpPr/>
            <p:nvPr/>
          </p:nvSpPr>
          <p:spPr>
            <a:xfrm>
              <a:off x="9106699" y="5358887"/>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6" name="object 246">
              <a:extLst>
                <a:ext uri="{FF2B5EF4-FFF2-40B4-BE49-F238E27FC236}">
                  <a16:creationId xmlns:a16="http://schemas.microsoft.com/office/drawing/2014/main" id="{0DB963C3-B942-22B6-D85F-E0F2A122A9F3}"/>
                </a:ext>
              </a:extLst>
            </p:cNvPr>
            <p:cNvSpPr/>
            <p:nvPr/>
          </p:nvSpPr>
          <p:spPr>
            <a:xfrm>
              <a:off x="9106699" y="5358887"/>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7" name="object 247">
              <a:extLst>
                <a:ext uri="{FF2B5EF4-FFF2-40B4-BE49-F238E27FC236}">
                  <a16:creationId xmlns:a16="http://schemas.microsoft.com/office/drawing/2014/main" id="{985DDA46-1CD4-2788-B165-19E4241D8F3D}"/>
                </a:ext>
              </a:extLst>
            </p:cNvPr>
            <p:cNvSpPr/>
            <p:nvPr/>
          </p:nvSpPr>
          <p:spPr>
            <a:xfrm>
              <a:off x="9230221" y="5358887"/>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8" name="object 248">
              <a:extLst>
                <a:ext uri="{FF2B5EF4-FFF2-40B4-BE49-F238E27FC236}">
                  <a16:creationId xmlns:a16="http://schemas.microsoft.com/office/drawing/2014/main" id="{56949B30-F07B-96C8-E9D1-79C41A275C88}"/>
                </a:ext>
              </a:extLst>
            </p:cNvPr>
            <p:cNvSpPr/>
            <p:nvPr/>
          </p:nvSpPr>
          <p:spPr>
            <a:xfrm>
              <a:off x="9230221" y="5358887"/>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9" name="object 249">
              <a:extLst>
                <a:ext uri="{FF2B5EF4-FFF2-40B4-BE49-F238E27FC236}">
                  <a16:creationId xmlns:a16="http://schemas.microsoft.com/office/drawing/2014/main" id="{8881A031-DBB7-B2E5-F1B9-143EEE6E3474}"/>
                </a:ext>
              </a:extLst>
            </p:cNvPr>
            <p:cNvSpPr/>
            <p:nvPr/>
          </p:nvSpPr>
          <p:spPr>
            <a:xfrm>
              <a:off x="9477263" y="5358887"/>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0" name="object 250">
              <a:extLst>
                <a:ext uri="{FF2B5EF4-FFF2-40B4-BE49-F238E27FC236}">
                  <a16:creationId xmlns:a16="http://schemas.microsoft.com/office/drawing/2014/main" id="{242C5EAB-E045-A4E7-149E-FF8BF769B738}"/>
                </a:ext>
              </a:extLst>
            </p:cNvPr>
            <p:cNvSpPr/>
            <p:nvPr/>
          </p:nvSpPr>
          <p:spPr>
            <a:xfrm>
              <a:off x="9477263" y="5358887"/>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1" name="object 251">
              <a:extLst>
                <a:ext uri="{FF2B5EF4-FFF2-40B4-BE49-F238E27FC236}">
                  <a16:creationId xmlns:a16="http://schemas.microsoft.com/office/drawing/2014/main" id="{F418AEBA-9929-6E72-A92E-0A36B16EE7DA}"/>
                </a:ext>
              </a:extLst>
            </p:cNvPr>
            <p:cNvSpPr/>
            <p:nvPr/>
          </p:nvSpPr>
          <p:spPr>
            <a:xfrm>
              <a:off x="9600784" y="5358887"/>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2" name="object 252">
              <a:extLst>
                <a:ext uri="{FF2B5EF4-FFF2-40B4-BE49-F238E27FC236}">
                  <a16:creationId xmlns:a16="http://schemas.microsoft.com/office/drawing/2014/main" id="{ABC42DE9-8048-EBBC-6479-31C6676F5A01}"/>
                </a:ext>
              </a:extLst>
            </p:cNvPr>
            <p:cNvSpPr/>
            <p:nvPr/>
          </p:nvSpPr>
          <p:spPr>
            <a:xfrm>
              <a:off x="9600784" y="5358887"/>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3" name="object 253">
              <a:extLst>
                <a:ext uri="{FF2B5EF4-FFF2-40B4-BE49-F238E27FC236}">
                  <a16:creationId xmlns:a16="http://schemas.microsoft.com/office/drawing/2014/main" id="{36C5958A-8924-B408-6F19-D6E46A3527C5}"/>
                </a:ext>
              </a:extLst>
            </p:cNvPr>
            <p:cNvSpPr/>
            <p:nvPr/>
          </p:nvSpPr>
          <p:spPr>
            <a:xfrm>
              <a:off x="9724306" y="5358887"/>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4" name="object 254">
              <a:extLst>
                <a:ext uri="{FF2B5EF4-FFF2-40B4-BE49-F238E27FC236}">
                  <a16:creationId xmlns:a16="http://schemas.microsoft.com/office/drawing/2014/main" id="{D7313DB0-04A6-8548-F5D7-E05E6FCF0FF5}"/>
                </a:ext>
              </a:extLst>
            </p:cNvPr>
            <p:cNvSpPr/>
            <p:nvPr/>
          </p:nvSpPr>
          <p:spPr>
            <a:xfrm>
              <a:off x="9724306" y="5358887"/>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75" name="object 255">
              <a:extLst>
                <a:ext uri="{FF2B5EF4-FFF2-40B4-BE49-F238E27FC236}">
                  <a16:creationId xmlns:a16="http://schemas.microsoft.com/office/drawing/2014/main" id="{10A141EA-9129-CC4A-BF1B-4DA56220D41D}"/>
                </a:ext>
              </a:extLst>
            </p:cNvPr>
            <p:cNvPicPr/>
            <p:nvPr/>
          </p:nvPicPr>
          <p:blipFill>
            <a:blip r:embed="rId12" cstate="print"/>
            <a:stretch>
              <a:fillRect/>
            </a:stretch>
          </p:blipFill>
          <p:spPr>
            <a:xfrm>
              <a:off x="5503338" y="3554858"/>
              <a:ext cx="6526313" cy="1860567"/>
            </a:xfrm>
            <a:prstGeom prst="rect">
              <a:avLst/>
            </a:prstGeom>
          </p:spPr>
        </p:pic>
        <p:sp>
          <p:nvSpPr>
            <p:cNvPr id="376" name="object 256">
              <a:extLst>
                <a:ext uri="{FF2B5EF4-FFF2-40B4-BE49-F238E27FC236}">
                  <a16:creationId xmlns:a16="http://schemas.microsoft.com/office/drawing/2014/main" id="{E6EEB9C4-C52D-9470-C29B-DEC16DACCD7E}"/>
                </a:ext>
              </a:extLst>
            </p:cNvPr>
            <p:cNvSpPr/>
            <p:nvPr/>
          </p:nvSpPr>
          <p:spPr>
            <a:xfrm>
              <a:off x="9847826" y="5358887"/>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7" name="object 257">
              <a:extLst>
                <a:ext uri="{FF2B5EF4-FFF2-40B4-BE49-F238E27FC236}">
                  <a16:creationId xmlns:a16="http://schemas.microsoft.com/office/drawing/2014/main" id="{8E5E5597-7C70-B39D-6E89-2CEA3C786D65}"/>
                </a:ext>
              </a:extLst>
            </p:cNvPr>
            <p:cNvSpPr/>
            <p:nvPr/>
          </p:nvSpPr>
          <p:spPr>
            <a:xfrm>
              <a:off x="9971348" y="5358887"/>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8" name="object 258">
              <a:extLst>
                <a:ext uri="{FF2B5EF4-FFF2-40B4-BE49-F238E27FC236}">
                  <a16:creationId xmlns:a16="http://schemas.microsoft.com/office/drawing/2014/main" id="{B21801D6-A90E-6975-ABB7-72582BA30C8B}"/>
                </a:ext>
              </a:extLst>
            </p:cNvPr>
            <p:cNvSpPr/>
            <p:nvPr/>
          </p:nvSpPr>
          <p:spPr>
            <a:xfrm>
              <a:off x="9971348" y="5358887"/>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9" name="object 259">
              <a:extLst>
                <a:ext uri="{FF2B5EF4-FFF2-40B4-BE49-F238E27FC236}">
                  <a16:creationId xmlns:a16="http://schemas.microsoft.com/office/drawing/2014/main" id="{51E2B95E-2AB3-8A6A-A5B7-FC697856A0AD}"/>
                </a:ext>
              </a:extLst>
            </p:cNvPr>
            <p:cNvSpPr/>
            <p:nvPr/>
          </p:nvSpPr>
          <p:spPr>
            <a:xfrm>
              <a:off x="10094870" y="5358887"/>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0" name="object 260">
              <a:extLst>
                <a:ext uri="{FF2B5EF4-FFF2-40B4-BE49-F238E27FC236}">
                  <a16:creationId xmlns:a16="http://schemas.microsoft.com/office/drawing/2014/main" id="{6ABAF022-777F-62A0-B7E1-94BC3BAEF607}"/>
                </a:ext>
              </a:extLst>
            </p:cNvPr>
            <p:cNvSpPr/>
            <p:nvPr/>
          </p:nvSpPr>
          <p:spPr>
            <a:xfrm>
              <a:off x="10094870" y="5358887"/>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1" name="object 261">
              <a:extLst>
                <a:ext uri="{FF2B5EF4-FFF2-40B4-BE49-F238E27FC236}">
                  <a16:creationId xmlns:a16="http://schemas.microsoft.com/office/drawing/2014/main" id="{F569C2D9-7693-BFDE-E517-AB682408B693}"/>
                </a:ext>
              </a:extLst>
            </p:cNvPr>
            <p:cNvSpPr/>
            <p:nvPr/>
          </p:nvSpPr>
          <p:spPr>
            <a:xfrm>
              <a:off x="10218390" y="5358887"/>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2" name="object 262">
              <a:extLst>
                <a:ext uri="{FF2B5EF4-FFF2-40B4-BE49-F238E27FC236}">
                  <a16:creationId xmlns:a16="http://schemas.microsoft.com/office/drawing/2014/main" id="{06F88F93-C6A4-8CA9-74D4-06B06870C203}"/>
                </a:ext>
              </a:extLst>
            </p:cNvPr>
            <p:cNvSpPr/>
            <p:nvPr/>
          </p:nvSpPr>
          <p:spPr>
            <a:xfrm>
              <a:off x="10218390" y="5358887"/>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3" name="object 263">
              <a:extLst>
                <a:ext uri="{FF2B5EF4-FFF2-40B4-BE49-F238E27FC236}">
                  <a16:creationId xmlns:a16="http://schemas.microsoft.com/office/drawing/2014/main" id="{17746B42-093C-FE2B-96C0-EA30A7FF3B8E}"/>
                </a:ext>
              </a:extLst>
            </p:cNvPr>
            <p:cNvSpPr/>
            <p:nvPr/>
          </p:nvSpPr>
          <p:spPr>
            <a:xfrm>
              <a:off x="10341912" y="5358887"/>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4" name="object 264">
              <a:extLst>
                <a:ext uri="{FF2B5EF4-FFF2-40B4-BE49-F238E27FC236}">
                  <a16:creationId xmlns:a16="http://schemas.microsoft.com/office/drawing/2014/main" id="{27715FA0-BFF0-0DA1-492C-E28674725CF0}"/>
                </a:ext>
              </a:extLst>
            </p:cNvPr>
            <p:cNvSpPr/>
            <p:nvPr/>
          </p:nvSpPr>
          <p:spPr>
            <a:xfrm>
              <a:off x="10341912" y="5358887"/>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5" name="object 265">
              <a:extLst>
                <a:ext uri="{FF2B5EF4-FFF2-40B4-BE49-F238E27FC236}">
                  <a16:creationId xmlns:a16="http://schemas.microsoft.com/office/drawing/2014/main" id="{8A59B05B-0A8B-D1BD-5285-02196E9F47DA}"/>
                </a:ext>
              </a:extLst>
            </p:cNvPr>
            <p:cNvSpPr/>
            <p:nvPr/>
          </p:nvSpPr>
          <p:spPr>
            <a:xfrm>
              <a:off x="10465432" y="5358887"/>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6" name="object 266">
              <a:extLst>
                <a:ext uri="{FF2B5EF4-FFF2-40B4-BE49-F238E27FC236}">
                  <a16:creationId xmlns:a16="http://schemas.microsoft.com/office/drawing/2014/main" id="{2648887C-EF31-BA71-99B3-489808E87B8D}"/>
                </a:ext>
              </a:extLst>
            </p:cNvPr>
            <p:cNvSpPr/>
            <p:nvPr/>
          </p:nvSpPr>
          <p:spPr>
            <a:xfrm>
              <a:off x="10465432" y="5358887"/>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7" name="object 267">
              <a:extLst>
                <a:ext uri="{FF2B5EF4-FFF2-40B4-BE49-F238E27FC236}">
                  <a16:creationId xmlns:a16="http://schemas.microsoft.com/office/drawing/2014/main" id="{BEE8D7C2-429F-5AB1-4527-672A267E228F}"/>
                </a:ext>
              </a:extLst>
            </p:cNvPr>
            <p:cNvSpPr/>
            <p:nvPr/>
          </p:nvSpPr>
          <p:spPr>
            <a:xfrm>
              <a:off x="10588954" y="5358887"/>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8" name="object 268">
              <a:extLst>
                <a:ext uri="{FF2B5EF4-FFF2-40B4-BE49-F238E27FC236}">
                  <a16:creationId xmlns:a16="http://schemas.microsoft.com/office/drawing/2014/main" id="{567232A3-EF38-9F5A-D1DB-6FB43811829C}"/>
                </a:ext>
              </a:extLst>
            </p:cNvPr>
            <p:cNvSpPr/>
            <p:nvPr/>
          </p:nvSpPr>
          <p:spPr>
            <a:xfrm>
              <a:off x="10588954" y="5358887"/>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9" name="object 269">
              <a:extLst>
                <a:ext uri="{FF2B5EF4-FFF2-40B4-BE49-F238E27FC236}">
                  <a16:creationId xmlns:a16="http://schemas.microsoft.com/office/drawing/2014/main" id="{1FA1AD26-4446-8E15-3118-E15A3733C617}"/>
                </a:ext>
              </a:extLst>
            </p:cNvPr>
            <p:cNvSpPr/>
            <p:nvPr/>
          </p:nvSpPr>
          <p:spPr>
            <a:xfrm>
              <a:off x="10712475" y="5358887"/>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0" name="object 270">
              <a:extLst>
                <a:ext uri="{FF2B5EF4-FFF2-40B4-BE49-F238E27FC236}">
                  <a16:creationId xmlns:a16="http://schemas.microsoft.com/office/drawing/2014/main" id="{B1C920E2-2390-1F6A-57FD-F5DE21EF0CB6}"/>
                </a:ext>
              </a:extLst>
            </p:cNvPr>
            <p:cNvSpPr/>
            <p:nvPr/>
          </p:nvSpPr>
          <p:spPr>
            <a:xfrm>
              <a:off x="10712475" y="5358887"/>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1" name="object 271">
              <a:extLst>
                <a:ext uri="{FF2B5EF4-FFF2-40B4-BE49-F238E27FC236}">
                  <a16:creationId xmlns:a16="http://schemas.microsoft.com/office/drawing/2014/main" id="{312AB3E5-6398-B75C-C12C-42873904C42F}"/>
                </a:ext>
              </a:extLst>
            </p:cNvPr>
            <p:cNvSpPr/>
            <p:nvPr/>
          </p:nvSpPr>
          <p:spPr>
            <a:xfrm>
              <a:off x="10835997" y="5358887"/>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2" name="object 272">
              <a:extLst>
                <a:ext uri="{FF2B5EF4-FFF2-40B4-BE49-F238E27FC236}">
                  <a16:creationId xmlns:a16="http://schemas.microsoft.com/office/drawing/2014/main" id="{BB6E92A4-A04B-2E08-F57E-3BD9CD1CC413}"/>
                </a:ext>
              </a:extLst>
            </p:cNvPr>
            <p:cNvSpPr/>
            <p:nvPr/>
          </p:nvSpPr>
          <p:spPr>
            <a:xfrm>
              <a:off x="10835997" y="5358887"/>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3" name="object 273">
              <a:extLst>
                <a:ext uri="{FF2B5EF4-FFF2-40B4-BE49-F238E27FC236}">
                  <a16:creationId xmlns:a16="http://schemas.microsoft.com/office/drawing/2014/main" id="{D97C5FFF-5436-F7C3-97CD-7DBA47ADA293}"/>
                </a:ext>
              </a:extLst>
            </p:cNvPr>
            <p:cNvSpPr/>
            <p:nvPr/>
          </p:nvSpPr>
          <p:spPr>
            <a:xfrm>
              <a:off x="10959517" y="5358887"/>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4" name="object 274">
              <a:extLst>
                <a:ext uri="{FF2B5EF4-FFF2-40B4-BE49-F238E27FC236}">
                  <a16:creationId xmlns:a16="http://schemas.microsoft.com/office/drawing/2014/main" id="{727EAE37-1197-FF40-664D-32B55D0CB5B5}"/>
                </a:ext>
              </a:extLst>
            </p:cNvPr>
            <p:cNvSpPr/>
            <p:nvPr/>
          </p:nvSpPr>
          <p:spPr>
            <a:xfrm>
              <a:off x="10959517" y="5358887"/>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5" name="object 275">
              <a:extLst>
                <a:ext uri="{FF2B5EF4-FFF2-40B4-BE49-F238E27FC236}">
                  <a16:creationId xmlns:a16="http://schemas.microsoft.com/office/drawing/2014/main" id="{861528E3-9944-977C-9838-C4446DD1C6A1}"/>
                </a:ext>
              </a:extLst>
            </p:cNvPr>
            <p:cNvSpPr/>
            <p:nvPr/>
          </p:nvSpPr>
          <p:spPr>
            <a:xfrm>
              <a:off x="11083039" y="5358887"/>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6" name="object 276">
              <a:extLst>
                <a:ext uri="{FF2B5EF4-FFF2-40B4-BE49-F238E27FC236}">
                  <a16:creationId xmlns:a16="http://schemas.microsoft.com/office/drawing/2014/main" id="{347913A6-5CC4-E2CA-31DD-75D4392D62E5}"/>
                </a:ext>
              </a:extLst>
            </p:cNvPr>
            <p:cNvSpPr/>
            <p:nvPr/>
          </p:nvSpPr>
          <p:spPr>
            <a:xfrm>
              <a:off x="11083039" y="5358887"/>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7" name="object 277">
              <a:extLst>
                <a:ext uri="{FF2B5EF4-FFF2-40B4-BE49-F238E27FC236}">
                  <a16:creationId xmlns:a16="http://schemas.microsoft.com/office/drawing/2014/main" id="{1853E7BA-02AD-2B08-B2D0-1D4A428E9761}"/>
                </a:ext>
              </a:extLst>
            </p:cNvPr>
            <p:cNvSpPr/>
            <p:nvPr/>
          </p:nvSpPr>
          <p:spPr>
            <a:xfrm>
              <a:off x="11206559" y="5358887"/>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8" name="object 278">
              <a:extLst>
                <a:ext uri="{FF2B5EF4-FFF2-40B4-BE49-F238E27FC236}">
                  <a16:creationId xmlns:a16="http://schemas.microsoft.com/office/drawing/2014/main" id="{2562F4DE-131B-909A-6611-C5FB23261B55}"/>
                </a:ext>
              </a:extLst>
            </p:cNvPr>
            <p:cNvSpPr/>
            <p:nvPr/>
          </p:nvSpPr>
          <p:spPr>
            <a:xfrm>
              <a:off x="11206559" y="5358887"/>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9" name="object 279">
              <a:extLst>
                <a:ext uri="{FF2B5EF4-FFF2-40B4-BE49-F238E27FC236}">
                  <a16:creationId xmlns:a16="http://schemas.microsoft.com/office/drawing/2014/main" id="{D04DBE8B-41D9-AAE8-0052-3FF0183EAE86}"/>
                </a:ext>
              </a:extLst>
            </p:cNvPr>
            <p:cNvSpPr/>
            <p:nvPr/>
          </p:nvSpPr>
          <p:spPr>
            <a:xfrm>
              <a:off x="11330081" y="5358887"/>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0" name="object 280">
              <a:extLst>
                <a:ext uri="{FF2B5EF4-FFF2-40B4-BE49-F238E27FC236}">
                  <a16:creationId xmlns:a16="http://schemas.microsoft.com/office/drawing/2014/main" id="{F8F44105-0D94-3A7F-DD72-944C9AC966AC}"/>
                </a:ext>
              </a:extLst>
            </p:cNvPr>
            <p:cNvSpPr/>
            <p:nvPr/>
          </p:nvSpPr>
          <p:spPr>
            <a:xfrm>
              <a:off x="11330081" y="5358887"/>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1" name="object 281">
              <a:extLst>
                <a:ext uri="{FF2B5EF4-FFF2-40B4-BE49-F238E27FC236}">
                  <a16:creationId xmlns:a16="http://schemas.microsoft.com/office/drawing/2014/main" id="{10CFE2AE-2B07-C84E-41EA-6DEC637F18FE}"/>
                </a:ext>
              </a:extLst>
            </p:cNvPr>
            <p:cNvSpPr/>
            <p:nvPr/>
          </p:nvSpPr>
          <p:spPr>
            <a:xfrm>
              <a:off x="11453602" y="5358887"/>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2" name="object 282">
              <a:extLst>
                <a:ext uri="{FF2B5EF4-FFF2-40B4-BE49-F238E27FC236}">
                  <a16:creationId xmlns:a16="http://schemas.microsoft.com/office/drawing/2014/main" id="{0140F857-C22B-00E7-8948-CC98E2E1BBC2}"/>
                </a:ext>
              </a:extLst>
            </p:cNvPr>
            <p:cNvSpPr/>
            <p:nvPr/>
          </p:nvSpPr>
          <p:spPr>
            <a:xfrm>
              <a:off x="11453602" y="5358887"/>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3" name="object 283">
              <a:extLst>
                <a:ext uri="{FF2B5EF4-FFF2-40B4-BE49-F238E27FC236}">
                  <a16:creationId xmlns:a16="http://schemas.microsoft.com/office/drawing/2014/main" id="{F962FEBB-59F7-F026-919C-8695F99D5FC4}"/>
                </a:ext>
              </a:extLst>
            </p:cNvPr>
            <p:cNvSpPr/>
            <p:nvPr/>
          </p:nvSpPr>
          <p:spPr>
            <a:xfrm>
              <a:off x="11577123" y="5358887"/>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4" name="object 284">
              <a:extLst>
                <a:ext uri="{FF2B5EF4-FFF2-40B4-BE49-F238E27FC236}">
                  <a16:creationId xmlns:a16="http://schemas.microsoft.com/office/drawing/2014/main" id="{5B59938B-DB71-D035-D74F-21A9E98CCE30}"/>
                </a:ext>
              </a:extLst>
            </p:cNvPr>
            <p:cNvSpPr/>
            <p:nvPr/>
          </p:nvSpPr>
          <p:spPr>
            <a:xfrm>
              <a:off x="11577123" y="5358887"/>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5" name="object 285">
              <a:extLst>
                <a:ext uri="{FF2B5EF4-FFF2-40B4-BE49-F238E27FC236}">
                  <a16:creationId xmlns:a16="http://schemas.microsoft.com/office/drawing/2014/main" id="{6FF5FA97-A888-AF95-9E1C-5FEFEB4525E0}"/>
                </a:ext>
              </a:extLst>
            </p:cNvPr>
            <p:cNvSpPr/>
            <p:nvPr/>
          </p:nvSpPr>
          <p:spPr>
            <a:xfrm>
              <a:off x="11700644" y="5358887"/>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6" name="object 286">
              <a:extLst>
                <a:ext uri="{FF2B5EF4-FFF2-40B4-BE49-F238E27FC236}">
                  <a16:creationId xmlns:a16="http://schemas.microsoft.com/office/drawing/2014/main" id="{011E0B0F-DD7D-077E-16CE-6D40CDDE93C3}"/>
                </a:ext>
              </a:extLst>
            </p:cNvPr>
            <p:cNvSpPr/>
            <p:nvPr/>
          </p:nvSpPr>
          <p:spPr>
            <a:xfrm>
              <a:off x="11700644" y="5358887"/>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7" name="object 287">
              <a:extLst>
                <a:ext uri="{FF2B5EF4-FFF2-40B4-BE49-F238E27FC236}">
                  <a16:creationId xmlns:a16="http://schemas.microsoft.com/office/drawing/2014/main" id="{B6987292-54A7-C1A6-EE92-22204EC68F30}"/>
                </a:ext>
              </a:extLst>
            </p:cNvPr>
            <p:cNvSpPr/>
            <p:nvPr/>
          </p:nvSpPr>
          <p:spPr>
            <a:xfrm>
              <a:off x="11824166" y="5358887"/>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8" name="object 288">
              <a:extLst>
                <a:ext uri="{FF2B5EF4-FFF2-40B4-BE49-F238E27FC236}">
                  <a16:creationId xmlns:a16="http://schemas.microsoft.com/office/drawing/2014/main" id="{55F6CD99-B36B-79BE-C185-B5E063F3EC66}"/>
                </a:ext>
              </a:extLst>
            </p:cNvPr>
            <p:cNvSpPr/>
            <p:nvPr/>
          </p:nvSpPr>
          <p:spPr>
            <a:xfrm>
              <a:off x="11824166" y="5358887"/>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9" name="object 289">
              <a:extLst>
                <a:ext uri="{FF2B5EF4-FFF2-40B4-BE49-F238E27FC236}">
                  <a16:creationId xmlns:a16="http://schemas.microsoft.com/office/drawing/2014/main" id="{6E9D225E-DA50-9E1F-EB44-C8BF01A91C18}"/>
                </a:ext>
              </a:extLst>
            </p:cNvPr>
            <p:cNvSpPr/>
            <p:nvPr/>
          </p:nvSpPr>
          <p:spPr>
            <a:xfrm>
              <a:off x="11947688" y="5358887"/>
              <a:ext cx="0" cy="32384"/>
            </a:xfrm>
            <a:custGeom>
              <a:avLst/>
              <a:gdLst/>
              <a:ahLst/>
              <a:cxnLst/>
              <a:rect l="l" t="t" r="r" b="b"/>
              <a:pathLst>
                <a:path h="32385">
                  <a:moveTo>
                    <a:pt x="0" y="0"/>
                  </a:moveTo>
                  <a:lnTo>
                    <a:pt x="0" y="32307"/>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0" name="object 290">
              <a:extLst>
                <a:ext uri="{FF2B5EF4-FFF2-40B4-BE49-F238E27FC236}">
                  <a16:creationId xmlns:a16="http://schemas.microsoft.com/office/drawing/2014/main" id="{D43C64F4-5F03-EC86-36A5-5163DC1F0949}"/>
                </a:ext>
              </a:extLst>
            </p:cNvPr>
            <p:cNvSpPr/>
            <p:nvPr/>
          </p:nvSpPr>
          <p:spPr>
            <a:xfrm>
              <a:off x="11947688" y="5358887"/>
              <a:ext cx="0" cy="32384"/>
            </a:xfrm>
            <a:custGeom>
              <a:avLst/>
              <a:gdLst/>
              <a:ahLst/>
              <a:cxnLst/>
              <a:rect l="l" t="t" r="r" b="b"/>
              <a:pathLst>
                <a:path h="32385">
                  <a:moveTo>
                    <a:pt x="0" y="0"/>
                  </a:moveTo>
                  <a:lnTo>
                    <a:pt x="0" y="32307"/>
                  </a:lnTo>
                </a:path>
              </a:pathLst>
            </a:custGeom>
            <a:ln w="96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1" name="object 291">
              <a:extLst>
                <a:ext uri="{FF2B5EF4-FFF2-40B4-BE49-F238E27FC236}">
                  <a16:creationId xmlns:a16="http://schemas.microsoft.com/office/drawing/2014/main" id="{7EADAE7C-408F-E618-811E-CF84EC9BAB1B}"/>
                </a:ext>
              </a:extLst>
            </p:cNvPr>
            <p:cNvSpPr/>
            <p:nvPr/>
          </p:nvSpPr>
          <p:spPr>
            <a:xfrm>
              <a:off x="5559876" y="3554858"/>
              <a:ext cx="6457950" cy="1804035"/>
            </a:xfrm>
            <a:custGeom>
              <a:avLst/>
              <a:gdLst/>
              <a:ahLst/>
              <a:cxnLst/>
              <a:rect l="l" t="t" r="r" b="b"/>
              <a:pathLst>
                <a:path w="6457950" h="1804035">
                  <a:moveTo>
                    <a:pt x="0" y="1804028"/>
                  </a:moveTo>
                  <a:lnTo>
                    <a:pt x="6457659" y="1804028"/>
                  </a:lnTo>
                </a:path>
                <a:path w="6457950" h="1804035">
                  <a:moveTo>
                    <a:pt x="0" y="0"/>
                  </a:moveTo>
                  <a:lnTo>
                    <a:pt x="6457659" y="0"/>
                  </a:lnTo>
                </a:path>
              </a:pathLst>
            </a:custGeom>
            <a:ln w="12923">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12" name="object 292">
              <a:extLst>
                <a:ext uri="{FF2B5EF4-FFF2-40B4-BE49-F238E27FC236}">
                  <a16:creationId xmlns:a16="http://schemas.microsoft.com/office/drawing/2014/main" id="{0793282C-F835-B06A-1941-2D5B134FA714}"/>
                </a:ext>
              </a:extLst>
            </p:cNvPr>
            <p:cNvPicPr/>
            <p:nvPr/>
          </p:nvPicPr>
          <p:blipFill>
            <a:blip r:embed="rId13" cstate="print"/>
            <a:stretch>
              <a:fillRect/>
            </a:stretch>
          </p:blipFill>
          <p:spPr>
            <a:xfrm>
              <a:off x="10093209" y="3627550"/>
              <a:ext cx="1851633" cy="538628"/>
            </a:xfrm>
            <a:prstGeom prst="rect">
              <a:avLst/>
            </a:prstGeom>
          </p:spPr>
        </p:pic>
      </p:grpSp>
      <p:grpSp>
        <p:nvGrpSpPr>
          <p:cNvPr id="413" name="object 293">
            <a:extLst>
              <a:ext uri="{FF2B5EF4-FFF2-40B4-BE49-F238E27FC236}">
                <a16:creationId xmlns:a16="http://schemas.microsoft.com/office/drawing/2014/main" id="{45159F63-FB1C-3CE3-1D5D-4EC5A566CC14}"/>
              </a:ext>
            </a:extLst>
          </p:cNvPr>
          <p:cNvGrpSpPr/>
          <p:nvPr/>
        </p:nvGrpSpPr>
        <p:grpSpPr>
          <a:xfrm>
            <a:off x="5366212" y="6705596"/>
            <a:ext cx="388620" cy="300990"/>
            <a:chOff x="5366212" y="5476871"/>
            <a:chExt cx="388620" cy="300990"/>
          </a:xfrm>
        </p:grpSpPr>
        <p:sp>
          <p:nvSpPr>
            <p:cNvPr id="414" name="object 294">
              <a:extLst>
                <a:ext uri="{FF2B5EF4-FFF2-40B4-BE49-F238E27FC236}">
                  <a16:creationId xmlns:a16="http://schemas.microsoft.com/office/drawing/2014/main" id="{11ED7349-0C57-6A89-B9BB-72E50795C06A}"/>
                </a:ext>
              </a:extLst>
            </p:cNvPr>
            <p:cNvSpPr/>
            <p:nvPr/>
          </p:nvSpPr>
          <p:spPr>
            <a:xfrm>
              <a:off x="5427077" y="5476871"/>
              <a:ext cx="40640" cy="150495"/>
            </a:xfrm>
            <a:custGeom>
              <a:avLst/>
              <a:gdLst/>
              <a:ahLst/>
              <a:cxnLst/>
              <a:rect l="l" t="t" r="r" b="b"/>
              <a:pathLst>
                <a:path w="40639" h="150495">
                  <a:moveTo>
                    <a:pt x="40062" y="0"/>
                  </a:moveTo>
                  <a:lnTo>
                    <a:pt x="24069" y="0"/>
                  </a:lnTo>
                  <a:lnTo>
                    <a:pt x="24069" y="119537"/>
                  </a:lnTo>
                  <a:lnTo>
                    <a:pt x="22614" y="126645"/>
                  </a:lnTo>
                  <a:lnTo>
                    <a:pt x="16799" y="134399"/>
                  </a:lnTo>
                  <a:lnTo>
                    <a:pt x="11791" y="136499"/>
                  </a:lnTo>
                  <a:lnTo>
                    <a:pt x="0" y="136499"/>
                  </a:lnTo>
                  <a:lnTo>
                    <a:pt x="0" y="149907"/>
                  </a:lnTo>
                  <a:lnTo>
                    <a:pt x="6139" y="149907"/>
                  </a:lnTo>
                  <a:lnTo>
                    <a:pt x="14379" y="149301"/>
                  </a:lnTo>
                  <a:lnTo>
                    <a:pt x="39549" y="119338"/>
                  </a:lnTo>
                  <a:lnTo>
                    <a:pt x="40062" y="109522"/>
                  </a:lnTo>
                  <a:lnTo>
                    <a:pt x="40062"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15" name="object 295">
              <a:extLst>
                <a:ext uri="{FF2B5EF4-FFF2-40B4-BE49-F238E27FC236}">
                  <a16:creationId xmlns:a16="http://schemas.microsoft.com/office/drawing/2014/main" id="{02290BF6-62A1-2384-F733-E94F658A566C}"/>
                </a:ext>
              </a:extLst>
            </p:cNvPr>
            <p:cNvPicPr/>
            <p:nvPr/>
          </p:nvPicPr>
          <p:blipFill>
            <a:blip r:embed="rId14" cstate="print"/>
            <a:stretch>
              <a:fillRect/>
            </a:stretch>
          </p:blipFill>
          <p:spPr>
            <a:xfrm>
              <a:off x="5492662" y="5504171"/>
              <a:ext cx="74630" cy="92561"/>
            </a:xfrm>
            <a:prstGeom prst="rect">
              <a:avLst/>
            </a:prstGeom>
          </p:spPr>
        </p:pic>
        <p:pic>
          <p:nvPicPr>
            <p:cNvPr id="416" name="object 296">
              <a:extLst>
                <a:ext uri="{FF2B5EF4-FFF2-40B4-BE49-F238E27FC236}">
                  <a16:creationId xmlns:a16="http://schemas.microsoft.com/office/drawing/2014/main" id="{7E8C209F-C942-7CF2-143C-09D33A98EBEC}"/>
                </a:ext>
              </a:extLst>
            </p:cNvPr>
            <p:cNvPicPr/>
            <p:nvPr/>
          </p:nvPicPr>
          <p:blipFill>
            <a:blip r:embed="rId15" cstate="print"/>
            <a:stretch>
              <a:fillRect/>
            </a:stretch>
          </p:blipFill>
          <p:spPr>
            <a:xfrm>
              <a:off x="5596693" y="5504171"/>
              <a:ext cx="73983" cy="90461"/>
            </a:xfrm>
            <a:prstGeom prst="rect">
              <a:avLst/>
            </a:prstGeom>
          </p:spPr>
        </p:pic>
        <p:pic>
          <p:nvPicPr>
            <p:cNvPr id="417" name="object 297">
              <a:extLst>
                <a:ext uri="{FF2B5EF4-FFF2-40B4-BE49-F238E27FC236}">
                  <a16:creationId xmlns:a16="http://schemas.microsoft.com/office/drawing/2014/main" id="{6514E881-047E-FE97-B8E7-6D8E1CB49288}"/>
                </a:ext>
              </a:extLst>
            </p:cNvPr>
            <p:cNvPicPr/>
            <p:nvPr/>
          </p:nvPicPr>
          <p:blipFill>
            <a:blip r:embed="rId16" cstate="print"/>
            <a:stretch>
              <a:fillRect/>
            </a:stretch>
          </p:blipFill>
          <p:spPr>
            <a:xfrm>
              <a:off x="5366212" y="5655542"/>
              <a:ext cx="74792" cy="119861"/>
            </a:xfrm>
            <a:prstGeom prst="rect">
              <a:avLst/>
            </a:prstGeom>
          </p:spPr>
        </p:pic>
        <p:pic>
          <p:nvPicPr>
            <p:cNvPr id="418" name="object 298">
              <a:extLst>
                <a:ext uri="{FF2B5EF4-FFF2-40B4-BE49-F238E27FC236}">
                  <a16:creationId xmlns:a16="http://schemas.microsoft.com/office/drawing/2014/main" id="{632432BC-D1C4-1658-35AB-CA9EE8F08B32}"/>
                </a:ext>
              </a:extLst>
            </p:cNvPr>
            <p:cNvPicPr/>
            <p:nvPr/>
          </p:nvPicPr>
          <p:blipFill>
            <a:blip r:embed="rId17" cstate="print"/>
            <a:stretch>
              <a:fillRect/>
            </a:stretch>
          </p:blipFill>
          <p:spPr>
            <a:xfrm>
              <a:off x="5467819" y="5655542"/>
              <a:ext cx="81415" cy="121961"/>
            </a:xfrm>
            <a:prstGeom prst="rect">
              <a:avLst/>
            </a:prstGeom>
          </p:spPr>
        </p:pic>
        <p:pic>
          <p:nvPicPr>
            <p:cNvPr id="419" name="object 299">
              <a:extLst>
                <a:ext uri="{FF2B5EF4-FFF2-40B4-BE49-F238E27FC236}">
                  <a16:creationId xmlns:a16="http://schemas.microsoft.com/office/drawing/2014/main" id="{15C1A052-3F14-A464-ED31-40465E124E97}"/>
                </a:ext>
              </a:extLst>
            </p:cNvPr>
            <p:cNvPicPr/>
            <p:nvPr/>
          </p:nvPicPr>
          <p:blipFill>
            <a:blip r:embed="rId18" cstate="print"/>
            <a:stretch>
              <a:fillRect/>
            </a:stretch>
          </p:blipFill>
          <p:spPr>
            <a:xfrm>
              <a:off x="5571689" y="5655542"/>
              <a:ext cx="74792" cy="119861"/>
            </a:xfrm>
            <a:prstGeom prst="rect">
              <a:avLst/>
            </a:prstGeom>
          </p:spPr>
        </p:pic>
        <p:pic>
          <p:nvPicPr>
            <p:cNvPr id="420" name="object 300">
              <a:extLst>
                <a:ext uri="{FF2B5EF4-FFF2-40B4-BE49-F238E27FC236}">
                  <a16:creationId xmlns:a16="http://schemas.microsoft.com/office/drawing/2014/main" id="{4ECD8488-E290-44E9-3E78-98B048E699E3}"/>
                </a:ext>
              </a:extLst>
            </p:cNvPr>
            <p:cNvPicPr/>
            <p:nvPr/>
          </p:nvPicPr>
          <p:blipFill>
            <a:blip r:embed="rId17" cstate="print"/>
            <a:stretch>
              <a:fillRect/>
            </a:stretch>
          </p:blipFill>
          <p:spPr>
            <a:xfrm>
              <a:off x="5673297" y="5655542"/>
              <a:ext cx="81415" cy="121961"/>
            </a:xfrm>
            <a:prstGeom prst="rect">
              <a:avLst/>
            </a:prstGeom>
          </p:spPr>
        </p:pic>
      </p:grpSp>
      <p:grpSp>
        <p:nvGrpSpPr>
          <p:cNvPr id="421" name="object 301">
            <a:extLst>
              <a:ext uri="{FF2B5EF4-FFF2-40B4-BE49-F238E27FC236}">
                <a16:creationId xmlns:a16="http://schemas.microsoft.com/office/drawing/2014/main" id="{2266071A-67E8-5F0A-25D0-E8544CBF7F0B}"/>
              </a:ext>
            </a:extLst>
          </p:cNvPr>
          <p:cNvGrpSpPr/>
          <p:nvPr/>
        </p:nvGrpSpPr>
        <p:grpSpPr>
          <a:xfrm>
            <a:off x="5979364" y="6700588"/>
            <a:ext cx="261620" cy="125095"/>
            <a:chOff x="5979364" y="5471863"/>
            <a:chExt cx="261620" cy="125095"/>
          </a:xfrm>
        </p:grpSpPr>
        <p:pic>
          <p:nvPicPr>
            <p:cNvPr id="422" name="object 302">
              <a:extLst>
                <a:ext uri="{FF2B5EF4-FFF2-40B4-BE49-F238E27FC236}">
                  <a16:creationId xmlns:a16="http://schemas.microsoft.com/office/drawing/2014/main" id="{A615D4C7-7131-CB73-F923-921F18192440}"/>
                </a:ext>
              </a:extLst>
            </p:cNvPr>
            <p:cNvPicPr/>
            <p:nvPr/>
          </p:nvPicPr>
          <p:blipFill>
            <a:blip r:embed="rId19" cstate="print"/>
            <a:stretch>
              <a:fillRect/>
            </a:stretch>
          </p:blipFill>
          <p:spPr>
            <a:xfrm>
              <a:off x="5979364" y="5476871"/>
              <a:ext cx="159005" cy="119861"/>
            </a:xfrm>
            <a:prstGeom prst="rect">
              <a:avLst/>
            </a:prstGeom>
          </p:spPr>
        </p:pic>
        <p:pic>
          <p:nvPicPr>
            <p:cNvPr id="423" name="object 303">
              <a:extLst>
                <a:ext uri="{FF2B5EF4-FFF2-40B4-BE49-F238E27FC236}">
                  <a16:creationId xmlns:a16="http://schemas.microsoft.com/office/drawing/2014/main" id="{19520F51-91DC-1946-1FA8-FFC050F7FB88}"/>
                </a:ext>
              </a:extLst>
            </p:cNvPr>
            <p:cNvPicPr/>
            <p:nvPr/>
          </p:nvPicPr>
          <p:blipFill>
            <a:blip r:embed="rId20" cstate="print"/>
            <a:stretch>
              <a:fillRect/>
            </a:stretch>
          </p:blipFill>
          <p:spPr>
            <a:xfrm>
              <a:off x="6161631" y="5471863"/>
              <a:ext cx="78991" cy="124868"/>
            </a:xfrm>
            <a:prstGeom prst="rect">
              <a:avLst/>
            </a:prstGeom>
          </p:spPr>
        </p:pic>
      </p:grpSp>
      <p:grpSp>
        <p:nvGrpSpPr>
          <p:cNvPr id="424" name="object 304">
            <a:extLst>
              <a:ext uri="{FF2B5EF4-FFF2-40B4-BE49-F238E27FC236}">
                <a16:creationId xmlns:a16="http://schemas.microsoft.com/office/drawing/2014/main" id="{15F4ACEE-6185-07DC-E00D-050425522D1D}"/>
              </a:ext>
            </a:extLst>
          </p:cNvPr>
          <p:cNvGrpSpPr/>
          <p:nvPr/>
        </p:nvGrpSpPr>
        <p:grpSpPr>
          <a:xfrm>
            <a:off x="6482135" y="6705596"/>
            <a:ext cx="289560" cy="120014"/>
            <a:chOff x="6482135" y="5476871"/>
            <a:chExt cx="289560" cy="120014"/>
          </a:xfrm>
        </p:grpSpPr>
        <p:pic>
          <p:nvPicPr>
            <p:cNvPr id="425" name="object 305">
              <a:extLst>
                <a:ext uri="{FF2B5EF4-FFF2-40B4-BE49-F238E27FC236}">
                  <a16:creationId xmlns:a16="http://schemas.microsoft.com/office/drawing/2014/main" id="{24B1449A-7AEC-BCAD-0587-DCE18F75F93C}"/>
                </a:ext>
              </a:extLst>
            </p:cNvPr>
            <p:cNvPicPr/>
            <p:nvPr/>
          </p:nvPicPr>
          <p:blipFill>
            <a:blip r:embed="rId21" cstate="print"/>
            <a:stretch>
              <a:fillRect/>
            </a:stretch>
          </p:blipFill>
          <p:spPr>
            <a:xfrm>
              <a:off x="6482135" y="5476871"/>
              <a:ext cx="107745" cy="117761"/>
            </a:xfrm>
            <a:prstGeom prst="rect">
              <a:avLst/>
            </a:prstGeom>
          </p:spPr>
        </p:pic>
        <p:pic>
          <p:nvPicPr>
            <p:cNvPr id="426" name="object 306">
              <a:extLst>
                <a:ext uri="{FF2B5EF4-FFF2-40B4-BE49-F238E27FC236}">
                  <a16:creationId xmlns:a16="http://schemas.microsoft.com/office/drawing/2014/main" id="{1B02ACD3-DF6A-399E-92F5-465A3BFAAEDE}"/>
                </a:ext>
              </a:extLst>
            </p:cNvPr>
            <p:cNvPicPr/>
            <p:nvPr/>
          </p:nvPicPr>
          <p:blipFill>
            <a:blip r:embed="rId14" cstate="print"/>
            <a:stretch>
              <a:fillRect/>
            </a:stretch>
          </p:blipFill>
          <p:spPr>
            <a:xfrm>
              <a:off x="6615404" y="5504171"/>
              <a:ext cx="74631" cy="92561"/>
            </a:xfrm>
            <a:prstGeom prst="rect">
              <a:avLst/>
            </a:prstGeom>
          </p:spPr>
        </p:pic>
        <p:sp>
          <p:nvSpPr>
            <p:cNvPr id="427" name="object 307">
              <a:extLst>
                <a:ext uri="{FF2B5EF4-FFF2-40B4-BE49-F238E27FC236}">
                  <a16:creationId xmlns:a16="http://schemas.microsoft.com/office/drawing/2014/main" id="{D179D498-5031-1A31-A280-2873AAFBDE0D}"/>
                </a:ext>
              </a:extLst>
            </p:cNvPr>
            <p:cNvSpPr/>
            <p:nvPr/>
          </p:nvSpPr>
          <p:spPr>
            <a:xfrm>
              <a:off x="6719435" y="5504171"/>
              <a:ext cx="52069" cy="90805"/>
            </a:xfrm>
            <a:custGeom>
              <a:avLst/>
              <a:gdLst/>
              <a:ahLst/>
              <a:cxnLst/>
              <a:rect l="l" t="t" r="r" b="b"/>
              <a:pathLst>
                <a:path w="52070" h="90804">
                  <a:moveTo>
                    <a:pt x="45231" y="0"/>
                  </a:moveTo>
                  <a:lnTo>
                    <a:pt x="37153" y="0"/>
                  </a:lnTo>
                  <a:lnTo>
                    <a:pt x="31177" y="1291"/>
                  </a:lnTo>
                  <a:lnTo>
                    <a:pt x="21484" y="6461"/>
                  </a:lnTo>
                  <a:lnTo>
                    <a:pt x="17445" y="10499"/>
                  </a:lnTo>
                  <a:lnTo>
                    <a:pt x="14538" y="15830"/>
                  </a:lnTo>
                  <a:lnTo>
                    <a:pt x="14538" y="2099"/>
                  </a:lnTo>
                  <a:lnTo>
                    <a:pt x="0" y="2099"/>
                  </a:lnTo>
                  <a:lnTo>
                    <a:pt x="0" y="90461"/>
                  </a:lnTo>
                  <a:lnTo>
                    <a:pt x="14538" y="90461"/>
                  </a:lnTo>
                  <a:lnTo>
                    <a:pt x="14538" y="33922"/>
                  </a:lnTo>
                  <a:lnTo>
                    <a:pt x="16638" y="26330"/>
                  </a:lnTo>
                  <a:lnTo>
                    <a:pt x="25523" y="15669"/>
                  </a:lnTo>
                  <a:lnTo>
                    <a:pt x="31823" y="12922"/>
                  </a:lnTo>
                  <a:lnTo>
                    <a:pt x="42322" y="12922"/>
                  </a:lnTo>
                  <a:lnTo>
                    <a:pt x="48300" y="14053"/>
                  </a:lnTo>
                  <a:lnTo>
                    <a:pt x="50077" y="14698"/>
                  </a:lnTo>
                  <a:lnTo>
                    <a:pt x="51692" y="15669"/>
                  </a:lnTo>
                  <a:lnTo>
                    <a:pt x="51692" y="807"/>
                  </a:lnTo>
                  <a:lnTo>
                    <a:pt x="50077" y="483"/>
                  </a:lnTo>
                  <a:lnTo>
                    <a:pt x="45231"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28" name="object 308">
            <a:extLst>
              <a:ext uri="{FF2B5EF4-FFF2-40B4-BE49-F238E27FC236}">
                <a16:creationId xmlns:a16="http://schemas.microsoft.com/office/drawing/2014/main" id="{E5114B07-A110-7524-E978-8BCF326C3CFA}"/>
              </a:ext>
            </a:extLst>
          </p:cNvPr>
          <p:cNvGrpSpPr/>
          <p:nvPr/>
        </p:nvGrpSpPr>
        <p:grpSpPr>
          <a:xfrm>
            <a:off x="7027240" y="6705596"/>
            <a:ext cx="278765" cy="151765"/>
            <a:chOff x="7027240" y="5476871"/>
            <a:chExt cx="278765" cy="151765"/>
          </a:xfrm>
        </p:grpSpPr>
        <p:pic>
          <p:nvPicPr>
            <p:cNvPr id="429" name="object 309">
              <a:extLst>
                <a:ext uri="{FF2B5EF4-FFF2-40B4-BE49-F238E27FC236}">
                  <a16:creationId xmlns:a16="http://schemas.microsoft.com/office/drawing/2014/main" id="{085FB404-C2EC-8DA1-274F-9CA437ABBB2F}"/>
                </a:ext>
              </a:extLst>
            </p:cNvPr>
            <p:cNvPicPr/>
            <p:nvPr/>
          </p:nvPicPr>
          <p:blipFill>
            <a:blip r:embed="rId22" cstate="print"/>
            <a:stretch>
              <a:fillRect/>
            </a:stretch>
          </p:blipFill>
          <p:spPr>
            <a:xfrm>
              <a:off x="7027240" y="5476871"/>
              <a:ext cx="202892" cy="151199"/>
            </a:xfrm>
            <a:prstGeom prst="rect">
              <a:avLst/>
            </a:prstGeom>
          </p:spPr>
        </p:pic>
        <p:sp>
          <p:nvSpPr>
            <p:cNvPr id="430" name="object 310">
              <a:extLst>
                <a:ext uri="{FF2B5EF4-FFF2-40B4-BE49-F238E27FC236}">
                  <a16:creationId xmlns:a16="http://schemas.microsoft.com/office/drawing/2014/main" id="{1F720305-9694-4070-E710-E9BF3BCD6726}"/>
                </a:ext>
              </a:extLst>
            </p:cNvPr>
            <p:cNvSpPr/>
            <p:nvPr/>
          </p:nvSpPr>
          <p:spPr>
            <a:xfrm>
              <a:off x="7253716" y="5504171"/>
              <a:ext cx="52069" cy="90805"/>
            </a:xfrm>
            <a:custGeom>
              <a:avLst/>
              <a:gdLst/>
              <a:ahLst/>
              <a:cxnLst/>
              <a:rect l="l" t="t" r="r" b="b"/>
              <a:pathLst>
                <a:path w="52070" h="90804">
                  <a:moveTo>
                    <a:pt x="45231" y="0"/>
                  </a:moveTo>
                  <a:lnTo>
                    <a:pt x="37153" y="0"/>
                  </a:lnTo>
                  <a:lnTo>
                    <a:pt x="31177" y="1291"/>
                  </a:lnTo>
                  <a:lnTo>
                    <a:pt x="21484" y="6461"/>
                  </a:lnTo>
                  <a:lnTo>
                    <a:pt x="17445" y="10499"/>
                  </a:lnTo>
                  <a:lnTo>
                    <a:pt x="14538" y="15830"/>
                  </a:lnTo>
                  <a:lnTo>
                    <a:pt x="14538" y="2099"/>
                  </a:lnTo>
                  <a:lnTo>
                    <a:pt x="0" y="2099"/>
                  </a:lnTo>
                  <a:lnTo>
                    <a:pt x="0" y="90461"/>
                  </a:lnTo>
                  <a:lnTo>
                    <a:pt x="14538" y="90461"/>
                  </a:lnTo>
                  <a:lnTo>
                    <a:pt x="14538" y="33922"/>
                  </a:lnTo>
                  <a:lnTo>
                    <a:pt x="16638" y="26330"/>
                  </a:lnTo>
                  <a:lnTo>
                    <a:pt x="25523" y="15669"/>
                  </a:lnTo>
                  <a:lnTo>
                    <a:pt x="31823" y="12922"/>
                  </a:lnTo>
                  <a:lnTo>
                    <a:pt x="42322" y="12922"/>
                  </a:lnTo>
                  <a:lnTo>
                    <a:pt x="48300" y="14053"/>
                  </a:lnTo>
                  <a:lnTo>
                    <a:pt x="50077" y="14698"/>
                  </a:lnTo>
                  <a:lnTo>
                    <a:pt x="51692" y="15669"/>
                  </a:lnTo>
                  <a:lnTo>
                    <a:pt x="51692" y="807"/>
                  </a:lnTo>
                  <a:lnTo>
                    <a:pt x="50077" y="483"/>
                  </a:lnTo>
                  <a:lnTo>
                    <a:pt x="45231"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31" name="object 311">
            <a:extLst>
              <a:ext uri="{FF2B5EF4-FFF2-40B4-BE49-F238E27FC236}">
                <a16:creationId xmlns:a16="http://schemas.microsoft.com/office/drawing/2014/main" id="{EADCE62F-FFBC-D408-409D-661785E1865D}"/>
              </a:ext>
            </a:extLst>
          </p:cNvPr>
          <p:cNvGrpSpPr/>
          <p:nvPr/>
        </p:nvGrpSpPr>
        <p:grpSpPr>
          <a:xfrm>
            <a:off x="7543895" y="6705596"/>
            <a:ext cx="313690" cy="151765"/>
            <a:chOff x="7543895" y="5476871"/>
            <a:chExt cx="313690" cy="151765"/>
          </a:xfrm>
        </p:grpSpPr>
        <p:pic>
          <p:nvPicPr>
            <p:cNvPr id="432" name="object 312">
              <a:extLst>
                <a:ext uri="{FF2B5EF4-FFF2-40B4-BE49-F238E27FC236}">
                  <a16:creationId xmlns:a16="http://schemas.microsoft.com/office/drawing/2014/main" id="{D1221A6F-4B54-02AF-69C2-A951756BEA6D}"/>
                </a:ext>
              </a:extLst>
            </p:cNvPr>
            <p:cNvPicPr/>
            <p:nvPr/>
          </p:nvPicPr>
          <p:blipFill>
            <a:blip r:embed="rId21" cstate="print"/>
            <a:stretch>
              <a:fillRect/>
            </a:stretch>
          </p:blipFill>
          <p:spPr>
            <a:xfrm>
              <a:off x="7543895" y="5476871"/>
              <a:ext cx="107746" cy="117761"/>
            </a:xfrm>
            <a:prstGeom prst="rect">
              <a:avLst/>
            </a:prstGeom>
          </p:spPr>
        </p:pic>
        <p:pic>
          <p:nvPicPr>
            <p:cNvPr id="433" name="object 313">
              <a:extLst>
                <a:ext uri="{FF2B5EF4-FFF2-40B4-BE49-F238E27FC236}">
                  <a16:creationId xmlns:a16="http://schemas.microsoft.com/office/drawing/2014/main" id="{7219BCEB-00D4-02EA-7B60-B65D9BB53971}"/>
                </a:ext>
              </a:extLst>
            </p:cNvPr>
            <p:cNvPicPr/>
            <p:nvPr/>
          </p:nvPicPr>
          <p:blipFill>
            <a:blip r:embed="rId14" cstate="print"/>
            <a:stretch>
              <a:fillRect/>
            </a:stretch>
          </p:blipFill>
          <p:spPr>
            <a:xfrm>
              <a:off x="7677165" y="5504171"/>
              <a:ext cx="74630" cy="92561"/>
            </a:xfrm>
            <a:prstGeom prst="rect">
              <a:avLst/>
            </a:prstGeom>
          </p:spPr>
        </p:pic>
        <p:pic>
          <p:nvPicPr>
            <p:cNvPr id="434" name="object 314">
              <a:extLst>
                <a:ext uri="{FF2B5EF4-FFF2-40B4-BE49-F238E27FC236}">
                  <a16:creationId xmlns:a16="http://schemas.microsoft.com/office/drawing/2014/main" id="{D33CF1F6-8FCD-C9CC-1C9F-235D2793B137}"/>
                </a:ext>
              </a:extLst>
            </p:cNvPr>
            <p:cNvPicPr/>
            <p:nvPr/>
          </p:nvPicPr>
          <p:blipFill>
            <a:blip r:embed="rId23" cstate="print"/>
            <a:stretch>
              <a:fillRect/>
            </a:stretch>
          </p:blipFill>
          <p:spPr>
            <a:xfrm>
              <a:off x="7771342" y="5506270"/>
              <a:ext cx="85938" cy="121800"/>
            </a:xfrm>
            <a:prstGeom prst="rect">
              <a:avLst/>
            </a:prstGeom>
          </p:spPr>
        </p:pic>
      </p:grpSp>
      <p:grpSp>
        <p:nvGrpSpPr>
          <p:cNvPr id="435" name="object 315">
            <a:extLst>
              <a:ext uri="{FF2B5EF4-FFF2-40B4-BE49-F238E27FC236}">
                <a16:creationId xmlns:a16="http://schemas.microsoft.com/office/drawing/2014/main" id="{D0902303-13E8-DD75-3F41-2ECBFFB4E1C8}"/>
              </a:ext>
            </a:extLst>
          </p:cNvPr>
          <p:cNvGrpSpPr/>
          <p:nvPr/>
        </p:nvGrpSpPr>
        <p:grpSpPr>
          <a:xfrm>
            <a:off x="8107485" y="6705596"/>
            <a:ext cx="247015" cy="150495"/>
            <a:chOff x="8107485" y="5476871"/>
            <a:chExt cx="247015" cy="150495"/>
          </a:xfrm>
        </p:grpSpPr>
        <p:sp>
          <p:nvSpPr>
            <p:cNvPr id="436" name="object 316">
              <a:extLst>
                <a:ext uri="{FF2B5EF4-FFF2-40B4-BE49-F238E27FC236}">
                  <a16:creationId xmlns:a16="http://schemas.microsoft.com/office/drawing/2014/main" id="{16A638BA-1BB0-A37E-EAEF-5FAA6BB77584}"/>
                </a:ext>
              </a:extLst>
            </p:cNvPr>
            <p:cNvSpPr/>
            <p:nvPr/>
          </p:nvSpPr>
          <p:spPr>
            <a:xfrm>
              <a:off x="8107485" y="5476871"/>
              <a:ext cx="40640" cy="150495"/>
            </a:xfrm>
            <a:custGeom>
              <a:avLst/>
              <a:gdLst/>
              <a:ahLst/>
              <a:cxnLst/>
              <a:rect l="l" t="t" r="r" b="b"/>
              <a:pathLst>
                <a:path w="40640" h="150495">
                  <a:moveTo>
                    <a:pt x="40062" y="0"/>
                  </a:moveTo>
                  <a:lnTo>
                    <a:pt x="24069" y="0"/>
                  </a:lnTo>
                  <a:lnTo>
                    <a:pt x="24069" y="119537"/>
                  </a:lnTo>
                  <a:lnTo>
                    <a:pt x="22616" y="126645"/>
                  </a:lnTo>
                  <a:lnTo>
                    <a:pt x="16800" y="134399"/>
                  </a:lnTo>
                  <a:lnTo>
                    <a:pt x="11793" y="136499"/>
                  </a:lnTo>
                  <a:lnTo>
                    <a:pt x="0" y="136499"/>
                  </a:lnTo>
                  <a:lnTo>
                    <a:pt x="0" y="149907"/>
                  </a:lnTo>
                  <a:lnTo>
                    <a:pt x="6139" y="149907"/>
                  </a:lnTo>
                  <a:lnTo>
                    <a:pt x="14379" y="149301"/>
                  </a:lnTo>
                  <a:lnTo>
                    <a:pt x="39549" y="119338"/>
                  </a:lnTo>
                  <a:lnTo>
                    <a:pt x="40062" y="109522"/>
                  </a:lnTo>
                  <a:lnTo>
                    <a:pt x="40062"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37" name="object 317">
              <a:extLst>
                <a:ext uri="{FF2B5EF4-FFF2-40B4-BE49-F238E27FC236}">
                  <a16:creationId xmlns:a16="http://schemas.microsoft.com/office/drawing/2014/main" id="{F084D7D7-C132-9760-2B2C-D9B3AA03946C}"/>
                </a:ext>
              </a:extLst>
            </p:cNvPr>
            <p:cNvPicPr/>
            <p:nvPr/>
          </p:nvPicPr>
          <p:blipFill>
            <a:blip r:embed="rId24" cstate="print"/>
            <a:stretch>
              <a:fillRect/>
            </a:stretch>
          </p:blipFill>
          <p:spPr>
            <a:xfrm>
              <a:off x="8177109" y="5506270"/>
              <a:ext cx="73983" cy="90461"/>
            </a:xfrm>
            <a:prstGeom prst="rect">
              <a:avLst/>
            </a:prstGeom>
          </p:spPr>
        </p:pic>
        <p:pic>
          <p:nvPicPr>
            <p:cNvPr id="438" name="object 318">
              <a:extLst>
                <a:ext uri="{FF2B5EF4-FFF2-40B4-BE49-F238E27FC236}">
                  <a16:creationId xmlns:a16="http://schemas.microsoft.com/office/drawing/2014/main" id="{CF3A614A-9C9D-818C-C61F-5CB58B9A910C}"/>
                </a:ext>
              </a:extLst>
            </p:cNvPr>
            <p:cNvPicPr/>
            <p:nvPr/>
          </p:nvPicPr>
          <p:blipFill>
            <a:blip r:embed="rId25" cstate="print"/>
            <a:stretch>
              <a:fillRect/>
            </a:stretch>
          </p:blipFill>
          <p:spPr>
            <a:xfrm>
              <a:off x="8280494" y="5504171"/>
              <a:ext cx="73983" cy="90461"/>
            </a:xfrm>
            <a:prstGeom prst="rect">
              <a:avLst/>
            </a:prstGeom>
          </p:spPr>
        </p:pic>
      </p:grpSp>
      <p:grpSp>
        <p:nvGrpSpPr>
          <p:cNvPr id="439" name="object 319">
            <a:extLst>
              <a:ext uri="{FF2B5EF4-FFF2-40B4-BE49-F238E27FC236}">
                <a16:creationId xmlns:a16="http://schemas.microsoft.com/office/drawing/2014/main" id="{B19242D4-585B-47C0-1FAD-2DA155BE92F4}"/>
              </a:ext>
            </a:extLst>
          </p:cNvPr>
          <p:cNvGrpSpPr/>
          <p:nvPr/>
        </p:nvGrpSpPr>
        <p:grpSpPr>
          <a:xfrm>
            <a:off x="8665636" y="6700587"/>
            <a:ext cx="188595" cy="154940"/>
            <a:chOff x="8665636" y="5471862"/>
            <a:chExt cx="188595" cy="154940"/>
          </a:xfrm>
        </p:grpSpPr>
        <p:sp>
          <p:nvSpPr>
            <p:cNvPr id="440" name="object 320">
              <a:extLst>
                <a:ext uri="{FF2B5EF4-FFF2-40B4-BE49-F238E27FC236}">
                  <a16:creationId xmlns:a16="http://schemas.microsoft.com/office/drawing/2014/main" id="{8F95D634-81C3-8329-3492-4CED584E5E1F}"/>
                </a:ext>
              </a:extLst>
            </p:cNvPr>
            <p:cNvSpPr/>
            <p:nvPr/>
          </p:nvSpPr>
          <p:spPr>
            <a:xfrm>
              <a:off x="8665636" y="5476871"/>
              <a:ext cx="40640" cy="150495"/>
            </a:xfrm>
            <a:custGeom>
              <a:avLst/>
              <a:gdLst/>
              <a:ahLst/>
              <a:cxnLst/>
              <a:rect l="l" t="t" r="r" b="b"/>
              <a:pathLst>
                <a:path w="40640" h="150495">
                  <a:moveTo>
                    <a:pt x="40062" y="0"/>
                  </a:moveTo>
                  <a:lnTo>
                    <a:pt x="24069" y="0"/>
                  </a:lnTo>
                  <a:lnTo>
                    <a:pt x="24069" y="119537"/>
                  </a:lnTo>
                  <a:lnTo>
                    <a:pt x="22616" y="126645"/>
                  </a:lnTo>
                  <a:lnTo>
                    <a:pt x="16799" y="134399"/>
                  </a:lnTo>
                  <a:lnTo>
                    <a:pt x="11791" y="136499"/>
                  </a:lnTo>
                  <a:lnTo>
                    <a:pt x="0" y="136499"/>
                  </a:lnTo>
                  <a:lnTo>
                    <a:pt x="0" y="149907"/>
                  </a:lnTo>
                  <a:lnTo>
                    <a:pt x="6139" y="149907"/>
                  </a:lnTo>
                  <a:lnTo>
                    <a:pt x="14379" y="149301"/>
                  </a:lnTo>
                  <a:lnTo>
                    <a:pt x="39549" y="119338"/>
                  </a:lnTo>
                  <a:lnTo>
                    <a:pt x="40062" y="109522"/>
                  </a:lnTo>
                  <a:lnTo>
                    <a:pt x="40062"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41" name="object 321">
              <a:extLst>
                <a:ext uri="{FF2B5EF4-FFF2-40B4-BE49-F238E27FC236}">
                  <a16:creationId xmlns:a16="http://schemas.microsoft.com/office/drawing/2014/main" id="{04487D00-EC83-5D88-28F6-2A0F77C5D7BD}"/>
                </a:ext>
              </a:extLst>
            </p:cNvPr>
            <p:cNvPicPr/>
            <p:nvPr/>
          </p:nvPicPr>
          <p:blipFill>
            <a:blip r:embed="rId24" cstate="print"/>
            <a:stretch>
              <a:fillRect/>
            </a:stretch>
          </p:blipFill>
          <p:spPr>
            <a:xfrm>
              <a:off x="8735259" y="5506270"/>
              <a:ext cx="73985" cy="90461"/>
            </a:xfrm>
            <a:prstGeom prst="rect">
              <a:avLst/>
            </a:prstGeom>
          </p:spPr>
        </p:pic>
        <p:sp>
          <p:nvSpPr>
            <p:cNvPr id="442" name="object 322">
              <a:extLst>
                <a:ext uri="{FF2B5EF4-FFF2-40B4-BE49-F238E27FC236}">
                  <a16:creationId xmlns:a16="http://schemas.microsoft.com/office/drawing/2014/main" id="{780E2C89-1D72-E1F3-E379-8A8CCF9A71F6}"/>
                </a:ext>
              </a:extLst>
            </p:cNvPr>
            <p:cNvSpPr/>
            <p:nvPr/>
          </p:nvSpPr>
          <p:spPr>
            <a:xfrm>
              <a:off x="8839129" y="5471862"/>
              <a:ext cx="14604" cy="123189"/>
            </a:xfrm>
            <a:custGeom>
              <a:avLst/>
              <a:gdLst/>
              <a:ahLst/>
              <a:cxnLst/>
              <a:rect l="l" t="t" r="r" b="b"/>
              <a:pathLst>
                <a:path w="14604" h="123189">
                  <a:moveTo>
                    <a:pt x="14538" y="0"/>
                  </a:moveTo>
                  <a:lnTo>
                    <a:pt x="0" y="0"/>
                  </a:lnTo>
                  <a:lnTo>
                    <a:pt x="0" y="122769"/>
                  </a:lnTo>
                  <a:lnTo>
                    <a:pt x="14538" y="122769"/>
                  </a:lnTo>
                  <a:lnTo>
                    <a:pt x="14538"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43" name="object 323">
            <a:extLst>
              <a:ext uri="{FF2B5EF4-FFF2-40B4-BE49-F238E27FC236}">
                <a16:creationId xmlns:a16="http://schemas.microsoft.com/office/drawing/2014/main" id="{5C42FA2F-50AF-05AF-EB9E-FFEC4F05467D}"/>
              </a:ext>
            </a:extLst>
          </p:cNvPr>
          <p:cNvGrpSpPr/>
          <p:nvPr/>
        </p:nvGrpSpPr>
        <p:grpSpPr>
          <a:xfrm>
            <a:off x="9161991" y="6705596"/>
            <a:ext cx="299720" cy="151765"/>
            <a:chOff x="9161991" y="5476871"/>
            <a:chExt cx="299720" cy="151765"/>
          </a:xfrm>
        </p:grpSpPr>
        <p:pic>
          <p:nvPicPr>
            <p:cNvPr id="444" name="object 324">
              <a:extLst>
                <a:ext uri="{FF2B5EF4-FFF2-40B4-BE49-F238E27FC236}">
                  <a16:creationId xmlns:a16="http://schemas.microsoft.com/office/drawing/2014/main" id="{60EC5513-73B0-94AF-897D-CA52AC1EE3BC}"/>
                </a:ext>
              </a:extLst>
            </p:cNvPr>
            <p:cNvPicPr/>
            <p:nvPr/>
          </p:nvPicPr>
          <p:blipFill>
            <a:blip r:embed="rId26" cstate="print"/>
            <a:stretch>
              <a:fillRect/>
            </a:stretch>
          </p:blipFill>
          <p:spPr>
            <a:xfrm>
              <a:off x="9161991" y="5476871"/>
              <a:ext cx="196914" cy="119861"/>
            </a:xfrm>
            <a:prstGeom prst="rect">
              <a:avLst/>
            </a:prstGeom>
          </p:spPr>
        </p:pic>
        <p:pic>
          <p:nvPicPr>
            <p:cNvPr id="445" name="object 325">
              <a:extLst>
                <a:ext uri="{FF2B5EF4-FFF2-40B4-BE49-F238E27FC236}">
                  <a16:creationId xmlns:a16="http://schemas.microsoft.com/office/drawing/2014/main" id="{F22167CF-B3B0-4E66-AF0E-2E88F92DA0F7}"/>
                </a:ext>
              </a:extLst>
            </p:cNvPr>
            <p:cNvPicPr/>
            <p:nvPr/>
          </p:nvPicPr>
          <p:blipFill>
            <a:blip r:embed="rId27" cstate="print"/>
            <a:stretch>
              <a:fillRect/>
            </a:stretch>
          </p:blipFill>
          <p:spPr>
            <a:xfrm>
              <a:off x="9382491" y="5504171"/>
              <a:ext cx="78992" cy="123899"/>
            </a:xfrm>
            <a:prstGeom prst="rect">
              <a:avLst/>
            </a:prstGeom>
          </p:spPr>
        </p:pic>
      </p:grpSp>
      <p:grpSp>
        <p:nvGrpSpPr>
          <p:cNvPr id="446" name="object 326">
            <a:extLst>
              <a:ext uri="{FF2B5EF4-FFF2-40B4-BE49-F238E27FC236}">
                <a16:creationId xmlns:a16="http://schemas.microsoft.com/office/drawing/2014/main" id="{1CAAC5A8-BFD5-25F5-C186-EC69DCD24E95}"/>
              </a:ext>
            </a:extLst>
          </p:cNvPr>
          <p:cNvGrpSpPr/>
          <p:nvPr/>
        </p:nvGrpSpPr>
        <p:grpSpPr>
          <a:xfrm>
            <a:off x="9723936" y="6703495"/>
            <a:ext cx="285115" cy="153670"/>
            <a:chOff x="9723936" y="5474770"/>
            <a:chExt cx="285115" cy="153670"/>
          </a:xfrm>
        </p:grpSpPr>
        <p:pic>
          <p:nvPicPr>
            <p:cNvPr id="447" name="object 327">
              <a:extLst>
                <a:ext uri="{FF2B5EF4-FFF2-40B4-BE49-F238E27FC236}">
                  <a16:creationId xmlns:a16="http://schemas.microsoft.com/office/drawing/2014/main" id="{10B9F775-7332-C11E-AA1E-D98C37A97697}"/>
                </a:ext>
              </a:extLst>
            </p:cNvPr>
            <p:cNvPicPr/>
            <p:nvPr/>
          </p:nvPicPr>
          <p:blipFill>
            <a:blip r:embed="rId28" cstate="print"/>
            <a:stretch>
              <a:fillRect/>
            </a:stretch>
          </p:blipFill>
          <p:spPr>
            <a:xfrm>
              <a:off x="9723936" y="5474770"/>
              <a:ext cx="182699" cy="121961"/>
            </a:xfrm>
            <a:prstGeom prst="rect">
              <a:avLst/>
            </a:prstGeom>
          </p:spPr>
        </p:pic>
        <p:pic>
          <p:nvPicPr>
            <p:cNvPr id="448" name="object 328">
              <a:extLst>
                <a:ext uri="{FF2B5EF4-FFF2-40B4-BE49-F238E27FC236}">
                  <a16:creationId xmlns:a16="http://schemas.microsoft.com/office/drawing/2014/main" id="{AF8A41BC-B975-FE4A-6CCD-F8ED661A3179}"/>
                </a:ext>
              </a:extLst>
            </p:cNvPr>
            <p:cNvPicPr/>
            <p:nvPr/>
          </p:nvPicPr>
          <p:blipFill>
            <a:blip r:embed="rId29" cstate="print"/>
            <a:stretch>
              <a:fillRect/>
            </a:stretch>
          </p:blipFill>
          <p:spPr>
            <a:xfrm>
              <a:off x="9929898" y="5504170"/>
              <a:ext cx="78991" cy="123899"/>
            </a:xfrm>
            <a:prstGeom prst="rect">
              <a:avLst/>
            </a:prstGeom>
          </p:spPr>
        </p:pic>
      </p:grpSp>
      <p:pic>
        <p:nvPicPr>
          <p:cNvPr id="449" name="object 329">
            <a:extLst>
              <a:ext uri="{FF2B5EF4-FFF2-40B4-BE49-F238E27FC236}">
                <a16:creationId xmlns:a16="http://schemas.microsoft.com/office/drawing/2014/main" id="{FECC0508-C848-379E-86BE-E02BE5750FB7}"/>
              </a:ext>
            </a:extLst>
          </p:cNvPr>
          <p:cNvPicPr/>
          <p:nvPr/>
        </p:nvPicPr>
        <p:blipFill>
          <a:blip r:embed="rId30" cstate="print"/>
          <a:stretch>
            <a:fillRect/>
          </a:stretch>
        </p:blipFill>
        <p:spPr>
          <a:xfrm>
            <a:off x="10264192" y="6703495"/>
            <a:ext cx="266377" cy="121961"/>
          </a:xfrm>
          <a:prstGeom prst="rect">
            <a:avLst/>
          </a:prstGeom>
        </p:spPr>
      </p:pic>
      <p:grpSp>
        <p:nvGrpSpPr>
          <p:cNvPr id="450" name="object 330">
            <a:extLst>
              <a:ext uri="{FF2B5EF4-FFF2-40B4-BE49-F238E27FC236}">
                <a16:creationId xmlns:a16="http://schemas.microsoft.com/office/drawing/2014/main" id="{17E4AB0B-A640-6442-25E8-469AEE4BC3D6}"/>
              </a:ext>
            </a:extLst>
          </p:cNvPr>
          <p:cNvGrpSpPr/>
          <p:nvPr/>
        </p:nvGrpSpPr>
        <p:grpSpPr>
          <a:xfrm>
            <a:off x="10799953" y="6705596"/>
            <a:ext cx="295275" cy="120014"/>
            <a:chOff x="10799953" y="5476871"/>
            <a:chExt cx="295275" cy="120014"/>
          </a:xfrm>
        </p:grpSpPr>
        <p:pic>
          <p:nvPicPr>
            <p:cNvPr id="451" name="object 331">
              <a:extLst>
                <a:ext uri="{FF2B5EF4-FFF2-40B4-BE49-F238E27FC236}">
                  <a16:creationId xmlns:a16="http://schemas.microsoft.com/office/drawing/2014/main" id="{5408E72F-2E0E-0131-99BE-68495F877F37}"/>
                </a:ext>
              </a:extLst>
            </p:cNvPr>
            <p:cNvPicPr/>
            <p:nvPr/>
          </p:nvPicPr>
          <p:blipFill>
            <a:blip r:embed="rId31" cstate="print"/>
            <a:stretch>
              <a:fillRect/>
            </a:stretch>
          </p:blipFill>
          <p:spPr>
            <a:xfrm>
              <a:off x="10799953" y="5476871"/>
              <a:ext cx="89169" cy="117761"/>
            </a:xfrm>
            <a:prstGeom prst="rect">
              <a:avLst/>
            </a:prstGeom>
          </p:spPr>
        </p:pic>
        <p:pic>
          <p:nvPicPr>
            <p:cNvPr id="452" name="object 332">
              <a:extLst>
                <a:ext uri="{FF2B5EF4-FFF2-40B4-BE49-F238E27FC236}">
                  <a16:creationId xmlns:a16="http://schemas.microsoft.com/office/drawing/2014/main" id="{DA533C98-AC28-C48F-AE87-FFA48F941194}"/>
                </a:ext>
              </a:extLst>
            </p:cNvPr>
            <p:cNvPicPr/>
            <p:nvPr/>
          </p:nvPicPr>
          <p:blipFill>
            <a:blip r:embed="rId32" cstate="print"/>
            <a:stretch>
              <a:fillRect/>
            </a:stretch>
          </p:blipFill>
          <p:spPr>
            <a:xfrm>
              <a:off x="10913837" y="5504171"/>
              <a:ext cx="180761" cy="92561"/>
            </a:xfrm>
            <a:prstGeom prst="rect">
              <a:avLst/>
            </a:prstGeom>
          </p:spPr>
        </p:pic>
      </p:grpSp>
      <p:pic>
        <p:nvPicPr>
          <p:cNvPr id="453" name="object 333">
            <a:extLst>
              <a:ext uri="{FF2B5EF4-FFF2-40B4-BE49-F238E27FC236}">
                <a16:creationId xmlns:a16="http://schemas.microsoft.com/office/drawing/2014/main" id="{76C4FAE4-C23B-FE63-5CD4-C8D950C6D417}"/>
              </a:ext>
            </a:extLst>
          </p:cNvPr>
          <p:cNvPicPr/>
          <p:nvPr/>
        </p:nvPicPr>
        <p:blipFill>
          <a:blip r:embed="rId33" cstate="print"/>
          <a:stretch>
            <a:fillRect/>
          </a:stretch>
        </p:blipFill>
        <p:spPr>
          <a:xfrm>
            <a:off x="11330717" y="6705596"/>
            <a:ext cx="286730" cy="119861"/>
          </a:xfrm>
          <a:prstGeom prst="rect">
            <a:avLst/>
          </a:prstGeom>
        </p:spPr>
      </p:pic>
      <p:pic>
        <p:nvPicPr>
          <p:cNvPr id="454" name="object 334">
            <a:extLst>
              <a:ext uri="{FF2B5EF4-FFF2-40B4-BE49-F238E27FC236}">
                <a16:creationId xmlns:a16="http://schemas.microsoft.com/office/drawing/2014/main" id="{D42A7130-F1A0-9498-C354-3D4207FC60E0}"/>
              </a:ext>
            </a:extLst>
          </p:cNvPr>
          <p:cNvPicPr/>
          <p:nvPr/>
        </p:nvPicPr>
        <p:blipFill>
          <a:blip r:embed="rId17" cstate="print"/>
          <a:stretch>
            <a:fillRect/>
          </a:stretch>
        </p:blipFill>
        <p:spPr>
          <a:xfrm>
            <a:off x="5354732" y="6447083"/>
            <a:ext cx="81415" cy="121960"/>
          </a:xfrm>
          <a:prstGeom prst="rect">
            <a:avLst/>
          </a:prstGeom>
        </p:spPr>
      </p:pic>
      <p:grpSp>
        <p:nvGrpSpPr>
          <p:cNvPr id="455" name="object 335">
            <a:extLst>
              <a:ext uri="{FF2B5EF4-FFF2-40B4-BE49-F238E27FC236}">
                <a16:creationId xmlns:a16="http://schemas.microsoft.com/office/drawing/2014/main" id="{1A334825-A495-BE3C-7934-0C69DFE43FDB}"/>
              </a:ext>
            </a:extLst>
          </p:cNvPr>
          <p:cNvGrpSpPr/>
          <p:nvPr/>
        </p:nvGrpSpPr>
        <p:grpSpPr>
          <a:xfrm>
            <a:off x="5151053" y="5746883"/>
            <a:ext cx="285115" cy="122555"/>
            <a:chOff x="5151053" y="4518158"/>
            <a:chExt cx="285115" cy="122555"/>
          </a:xfrm>
        </p:grpSpPr>
        <p:pic>
          <p:nvPicPr>
            <p:cNvPr id="456" name="object 336">
              <a:extLst>
                <a:ext uri="{FF2B5EF4-FFF2-40B4-BE49-F238E27FC236}">
                  <a16:creationId xmlns:a16="http://schemas.microsoft.com/office/drawing/2014/main" id="{48DA9FBF-E771-4194-2E1F-162741CCCBF2}"/>
                </a:ext>
              </a:extLst>
            </p:cNvPr>
            <p:cNvPicPr/>
            <p:nvPr/>
          </p:nvPicPr>
          <p:blipFill>
            <a:blip r:embed="rId4" cstate="print"/>
            <a:stretch>
              <a:fillRect/>
            </a:stretch>
          </p:blipFill>
          <p:spPr>
            <a:xfrm>
              <a:off x="5151053" y="4520257"/>
              <a:ext cx="76245" cy="119861"/>
            </a:xfrm>
            <a:prstGeom prst="rect">
              <a:avLst/>
            </a:prstGeom>
          </p:spPr>
        </p:pic>
        <p:pic>
          <p:nvPicPr>
            <p:cNvPr id="457" name="object 337">
              <a:extLst>
                <a:ext uri="{FF2B5EF4-FFF2-40B4-BE49-F238E27FC236}">
                  <a16:creationId xmlns:a16="http://schemas.microsoft.com/office/drawing/2014/main" id="{13349756-F92D-E4B1-420E-5272E180EC25}"/>
                </a:ext>
              </a:extLst>
            </p:cNvPr>
            <p:cNvPicPr/>
            <p:nvPr/>
          </p:nvPicPr>
          <p:blipFill>
            <a:blip r:embed="rId34" cstate="print"/>
            <a:stretch>
              <a:fillRect/>
            </a:stretch>
          </p:blipFill>
          <p:spPr>
            <a:xfrm>
              <a:off x="5252014" y="4518158"/>
              <a:ext cx="81414" cy="121960"/>
            </a:xfrm>
            <a:prstGeom prst="rect">
              <a:avLst/>
            </a:prstGeom>
          </p:spPr>
        </p:pic>
        <p:pic>
          <p:nvPicPr>
            <p:cNvPr id="458" name="object 338">
              <a:extLst>
                <a:ext uri="{FF2B5EF4-FFF2-40B4-BE49-F238E27FC236}">
                  <a16:creationId xmlns:a16="http://schemas.microsoft.com/office/drawing/2014/main" id="{F97EFF2D-6E99-D021-5944-541BA348ABDB}"/>
                </a:ext>
              </a:extLst>
            </p:cNvPr>
            <p:cNvPicPr/>
            <p:nvPr/>
          </p:nvPicPr>
          <p:blipFill>
            <a:blip r:embed="rId35" cstate="print"/>
            <a:stretch>
              <a:fillRect/>
            </a:stretch>
          </p:blipFill>
          <p:spPr>
            <a:xfrm>
              <a:off x="5354752" y="4518158"/>
              <a:ext cx="81415" cy="121960"/>
            </a:xfrm>
            <a:prstGeom prst="rect">
              <a:avLst/>
            </a:prstGeom>
          </p:spPr>
        </p:pic>
      </p:grpSp>
      <p:grpSp>
        <p:nvGrpSpPr>
          <p:cNvPr id="459" name="object 339">
            <a:extLst>
              <a:ext uri="{FF2B5EF4-FFF2-40B4-BE49-F238E27FC236}">
                <a16:creationId xmlns:a16="http://schemas.microsoft.com/office/drawing/2014/main" id="{BFD84291-30FD-6CA9-6184-DDF8EF749D37}"/>
              </a:ext>
            </a:extLst>
          </p:cNvPr>
          <p:cNvGrpSpPr/>
          <p:nvPr/>
        </p:nvGrpSpPr>
        <p:grpSpPr>
          <a:xfrm>
            <a:off x="5053655" y="5046681"/>
            <a:ext cx="382905" cy="122555"/>
            <a:chOff x="5053655" y="3817956"/>
            <a:chExt cx="382905" cy="122555"/>
          </a:xfrm>
        </p:grpSpPr>
        <p:pic>
          <p:nvPicPr>
            <p:cNvPr id="460" name="object 340">
              <a:extLst>
                <a:ext uri="{FF2B5EF4-FFF2-40B4-BE49-F238E27FC236}">
                  <a16:creationId xmlns:a16="http://schemas.microsoft.com/office/drawing/2014/main" id="{F71CA818-8966-B010-64E8-4DA35C1EDE31}"/>
                </a:ext>
              </a:extLst>
            </p:cNvPr>
            <p:cNvPicPr/>
            <p:nvPr/>
          </p:nvPicPr>
          <p:blipFill>
            <a:blip r:embed="rId6" cstate="print"/>
            <a:stretch>
              <a:fillRect/>
            </a:stretch>
          </p:blipFill>
          <p:spPr>
            <a:xfrm>
              <a:off x="5053655" y="3820057"/>
              <a:ext cx="70107" cy="117762"/>
            </a:xfrm>
            <a:prstGeom prst="rect">
              <a:avLst/>
            </a:prstGeom>
          </p:spPr>
        </p:pic>
        <p:pic>
          <p:nvPicPr>
            <p:cNvPr id="461" name="object 341">
              <a:extLst>
                <a:ext uri="{FF2B5EF4-FFF2-40B4-BE49-F238E27FC236}">
                  <a16:creationId xmlns:a16="http://schemas.microsoft.com/office/drawing/2014/main" id="{06A80D6F-CCE9-7859-9957-F57953DC2074}"/>
                </a:ext>
              </a:extLst>
            </p:cNvPr>
            <p:cNvPicPr/>
            <p:nvPr/>
          </p:nvPicPr>
          <p:blipFill>
            <a:blip r:embed="rId17" cstate="print"/>
            <a:stretch>
              <a:fillRect/>
            </a:stretch>
          </p:blipFill>
          <p:spPr>
            <a:xfrm>
              <a:off x="5149286" y="3817956"/>
              <a:ext cx="81415" cy="121961"/>
            </a:xfrm>
            <a:prstGeom prst="rect">
              <a:avLst/>
            </a:prstGeom>
          </p:spPr>
        </p:pic>
        <p:pic>
          <p:nvPicPr>
            <p:cNvPr id="462" name="object 342">
              <a:extLst>
                <a:ext uri="{FF2B5EF4-FFF2-40B4-BE49-F238E27FC236}">
                  <a16:creationId xmlns:a16="http://schemas.microsoft.com/office/drawing/2014/main" id="{3FAD09D1-991B-2D9B-88B6-F1006D86AF1E}"/>
                </a:ext>
              </a:extLst>
            </p:cNvPr>
            <p:cNvPicPr/>
            <p:nvPr/>
          </p:nvPicPr>
          <p:blipFill>
            <a:blip r:embed="rId34" cstate="print"/>
            <a:stretch>
              <a:fillRect/>
            </a:stretch>
          </p:blipFill>
          <p:spPr>
            <a:xfrm>
              <a:off x="5252025" y="3817956"/>
              <a:ext cx="81414" cy="121961"/>
            </a:xfrm>
            <a:prstGeom prst="rect">
              <a:avLst/>
            </a:prstGeom>
          </p:spPr>
        </p:pic>
        <p:pic>
          <p:nvPicPr>
            <p:cNvPr id="463" name="object 343">
              <a:extLst>
                <a:ext uri="{FF2B5EF4-FFF2-40B4-BE49-F238E27FC236}">
                  <a16:creationId xmlns:a16="http://schemas.microsoft.com/office/drawing/2014/main" id="{8E427E1F-7CB5-2929-5D97-AB584BC9509F}"/>
                </a:ext>
              </a:extLst>
            </p:cNvPr>
            <p:cNvPicPr/>
            <p:nvPr/>
          </p:nvPicPr>
          <p:blipFill>
            <a:blip r:embed="rId17" cstate="print"/>
            <a:stretch>
              <a:fillRect/>
            </a:stretch>
          </p:blipFill>
          <p:spPr>
            <a:xfrm>
              <a:off x="5354763" y="3817956"/>
              <a:ext cx="81415" cy="121961"/>
            </a:xfrm>
            <a:prstGeom prst="rect">
              <a:avLst/>
            </a:prstGeom>
          </p:spPr>
        </p:pic>
      </p:grpSp>
      <p:grpSp>
        <p:nvGrpSpPr>
          <p:cNvPr id="464" name="object 344">
            <a:extLst>
              <a:ext uri="{FF2B5EF4-FFF2-40B4-BE49-F238E27FC236}">
                <a16:creationId xmlns:a16="http://schemas.microsoft.com/office/drawing/2014/main" id="{3BEA8C45-FBC4-ACAA-B9FB-061D304CBBBE}"/>
              </a:ext>
            </a:extLst>
          </p:cNvPr>
          <p:cNvGrpSpPr/>
          <p:nvPr/>
        </p:nvGrpSpPr>
        <p:grpSpPr>
          <a:xfrm>
            <a:off x="4814932" y="5664561"/>
            <a:ext cx="156210" cy="581660"/>
            <a:chOff x="4814932" y="4435836"/>
            <a:chExt cx="156210" cy="581660"/>
          </a:xfrm>
        </p:grpSpPr>
        <p:pic>
          <p:nvPicPr>
            <p:cNvPr id="465" name="object 345">
              <a:extLst>
                <a:ext uri="{FF2B5EF4-FFF2-40B4-BE49-F238E27FC236}">
                  <a16:creationId xmlns:a16="http://schemas.microsoft.com/office/drawing/2014/main" id="{77010EE7-F37F-3E0D-420D-24A5B60ACCCB}"/>
                </a:ext>
              </a:extLst>
            </p:cNvPr>
            <p:cNvPicPr/>
            <p:nvPr/>
          </p:nvPicPr>
          <p:blipFill>
            <a:blip r:embed="rId36" cstate="print"/>
            <a:stretch>
              <a:fillRect/>
            </a:stretch>
          </p:blipFill>
          <p:spPr>
            <a:xfrm>
              <a:off x="4817840" y="4724829"/>
              <a:ext cx="121960" cy="292545"/>
            </a:xfrm>
            <a:prstGeom prst="rect">
              <a:avLst/>
            </a:prstGeom>
          </p:spPr>
        </p:pic>
        <p:sp>
          <p:nvSpPr>
            <p:cNvPr id="466" name="object 346">
              <a:extLst>
                <a:ext uri="{FF2B5EF4-FFF2-40B4-BE49-F238E27FC236}">
                  <a16:creationId xmlns:a16="http://schemas.microsoft.com/office/drawing/2014/main" id="{20804402-5F97-5D9D-56BA-E7B21E6A617F}"/>
                </a:ext>
              </a:extLst>
            </p:cNvPr>
            <p:cNvSpPr/>
            <p:nvPr/>
          </p:nvSpPr>
          <p:spPr>
            <a:xfrm>
              <a:off x="4814925" y="4641316"/>
              <a:ext cx="123189" cy="59690"/>
            </a:xfrm>
            <a:custGeom>
              <a:avLst/>
              <a:gdLst/>
              <a:ahLst/>
              <a:cxnLst/>
              <a:rect l="l" t="t" r="r" b="b"/>
              <a:pathLst>
                <a:path w="123189" h="59689">
                  <a:moveTo>
                    <a:pt x="18415" y="0"/>
                  </a:moveTo>
                  <a:lnTo>
                    <a:pt x="0" y="0"/>
                  </a:lnTo>
                  <a:lnTo>
                    <a:pt x="0" y="14541"/>
                  </a:lnTo>
                  <a:lnTo>
                    <a:pt x="18415" y="14541"/>
                  </a:lnTo>
                  <a:lnTo>
                    <a:pt x="18415" y="0"/>
                  </a:lnTo>
                  <a:close/>
                </a:path>
                <a:path w="123189" h="59689">
                  <a:moveTo>
                    <a:pt x="122770" y="44907"/>
                  </a:moveTo>
                  <a:lnTo>
                    <a:pt x="0" y="44907"/>
                  </a:lnTo>
                  <a:lnTo>
                    <a:pt x="0" y="59448"/>
                  </a:lnTo>
                  <a:lnTo>
                    <a:pt x="122770" y="59448"/>
                  </a:lnTo>
                  <a:lnTo>
                    <a:pt x="122770" y="44907"/>
                  </a:lnTo>
                  <a:close/>
                </a:path>
                <a:path w="123189" h="59689">
                  <a:moveTo>
                    <a:pt x="122770" y="0"/>
                  </a:moveTo>
                  <a:lnTo>
                    <a:pt x="34404" y="0"/>
                  </a:lnTo>
                  <a:lnTo>
                    <a:pt x="34404" y="14541"/>
                  </a:lnTo>
                  <a:lnTo>
                    <a:pt x="122770" y="14541"/>
                  </a:lnTo>
                  <a:lnTo>
                    <a:pt x="122770"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67" name="object 347">
              <a:extLst>
                <a:ext uri="{FF2B5EF4-FFF2-40B4-BE49-F238E27FC236}">
                  <a16:creationId xmlns:a16="http://schemas.microsoft.com/office/drawing/2014/main" id="{32762C96-5C08-2F7D-C49E-0B91D8D12EDC}"/>
                </a:ext>
              </a:extLst>
            </p:cNvPr>
            <p:cNvPicPr/>
            <p:nvPr/>
          </p:nvPicPr>
          <p:blipFill>
            <a:blip r:embed="rId37" cstate="print"/>
            <a:stretch>
              <a:fillRect/>
            </a:stretch>
          </p:blipFill>
          <p:spPr>
            <a:xfrm>
              <a:off x="4847239" y="4537444"/>
              <a:ext cx="90462" cy="73985"/>
            </a:xfrm>
            <a:prstGeom prst="rect">
              <a:avLst/>
            </a:prstGeom>
          </p:spPr>
        </p:pic>
        <p:pic>
          <p:nvPicPr>
            <p:cNvPr id="468" name="object 348">
              <a:extLst>
                <a:ext uri="{FF2B5EF4-FFF2-40B4-BE49-F238E27FC236}">
                  <a16:creationId xmlns:a16="http://schemas.microsoft.com/office/drawing/2014/main" id="{97D013ED-A482-884D-6EA1-3A8F72AF4D0F}"/>
                </a:ext>
              </a:extLst>
            </p:cNvPr>
            <p:cNvPicPr/>
            <p:nvPr/>
          </p:nvPicPr>
          <p:blipFill>
            <a:blip r:embed="rId38" cstate="print"/>
            <a:stretch>
              <a:fillRect/>
            </a:stretch>
          </p:blipFill>
          <p:spPr>
            <a:xfrm>
              <a:off x="4847239" y="4435836"/>
              <a:ext cx="123899" cy="78992"/>
            </a:xfrm>
            <a:prstGeom prst="rect">
              <a:avLst/>
            </a:prstGeom>
          </p:spPr>
        </p:pic>
      </p:grpSp>
      <p:grpSp>
        <p:nvGrpSpPr>
          <p:cNvPr id="469" name="object 349">
            <a:extLst>
              <a:ext uri="{FF2B5EF4-FFF2-40B4-BE49-F238E27FC236}">
                <a16:creationId xmlns:a16="http://schemas.microsoft.com/office/drawing/2014/main" id="{47960F95-5C85-DB7F-57F0-DE0B13581BBF}"/>
              </a:ext>
            </a:extLst>
          </p:cNvPr>
          <p:cNvGrpSpPr/>
          <p:nvPr/>
        </p:nvGrpSpPr>
        <p:grpSpPr>
          <a:xfrm>
            <a:off x="4814932" y="5130165"/>
            <a:ext cx="144145" cy="454659"/>
            <a:chOff x="4814932" y="3901440"/>
            <a:chExt cx="144145" cy="454659"/>
          </a:xfrm>
        </p:grpSpPr>
        <p:sp>
          <p:nvSpPr>
            <p:cNvPr id="470" name="object 350">
              <a:extLst>
                <a:ext uri="{FF2B5EF4-FFF2-40B4-BE49-F238E27FC236}">
                  <a16:creationId xmlns:a16="http://schemas.microsoft.com/office/drawing/2014/main" id="{B63A8951-1DEE-6F8D-6E7E-0BD642180F81}"/>
                </a:ext>
              </a:extLst>
            </p:cNvPr>
            <p:cNvSpPr/>
            <p:nvPr/>
          </p:nvSpPr>
          <p:spPr>
            <a:xfrm>
              <a:off x="4814925" y="4321810"/>
              <a:ext cx="144145" cy="34290"/>
            </a:xfrm>
            <a:custGeom>
              <a:avLst/>
              <a:gdLst/>
              <a:ahLst/>
              <a:cxnLst/>
              <a:rect l="l" t="t" r="r" b="b"/>
              <a:pathLst>
                <a:path w="144145" h="34289">
                  <a:moveTo>
                    <a:pt x="143929" y="0"/>
                  </a:moveTo>
                  <a:lnTo>
                    <a:pt x="132626" y="0"/>
                  </a:lnTo>
                  <a:lnTo>
                    <a:pt x="132626" y="19050"/>
                  </a:lnTo>
                  <a:lnTo>
                    <a:pt x="11303" y="19050"/>
                  </a:lnTo>
                  <a:lnTo>
                    <a:pt x="11303" y="0"/>
                  </a:lnTo>
                  <a:lnTo>
                    <a:pt x="0" y="0"/>
                  </a:lnTo>
                  <a:lnTo>
                    <a:pt x="0" y="19050"/>
                  </a:lnTo>
                  <a:lnTo>
                    <a:pt x="0" y="34290"/>
                  </a:lnTo>
                  <a:lnTo>
                    <a:pt x="143929" y="34290"/>
                  </a:lnTo>
                  <a:lnTo>
                    <a:pt x="143929" y="19050"/>
                  </a:lnTo>
                  <a:lnTo>
                    <a:pt x="143929"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71" name="object 351">
              <a:extLst>
                <a:ext uri="{FF2B5EF4-FFF2-40B4-BE49-F238E27FC236}">
                  <a16:creationId xmlns:a16="http://schemas.microsoft.com/office/drawing/2014/main" id="{CB7F29D8-3692-8B07-AF25-A2D1EB6AF10A}"/>
                </a:ext>
              </a:extLst>
            </p:cNvPr>
            <p:cNvPicPr/>
            <p:nvPr/>
          </p:nvPicPr>
          <p:blipFill>
            <a:blip r:embed="rId10" cstate="print"/>
            <a:stretch>
              <a:fillRect/>
            </a:stretch>
          </p:blipFill>
          <p:spPr>
            <a:xfrm>
              <a:off x="4814932" y="4058805"/>
              <a:ext cx="122769" cy="233262"/>
            </a:xfrm>
            <a:prstGeom prst="rect">
              <a:avLst/>
            </a:prstGeom>
          </p:spPr>
        </p:pic>
        <p:pic>
          <p:nvPicPr>
            <p:cNvPr id="472" name="object 352">
              <a:extLst>
                <a:ext uri="{FF2B5EF4-FFF2-40B4-BE49-F238E27FC236}">
                  <a16:creationId xmlns:a16="http://schemas.microsoft.com/office/drawing/2014/main" id="{EDC5A2AD-A7A6-81AF-2F04-4758F9028DF1}"/>
                </a:ext>
              </a:extLst>
            </p:cNvPr>
            <p:cNvPicPr/>
            <p:nvPr/>
          </p:nvPicPr>
          <p:blipFill>
            <a:blip r:embed="rId39" cstate="print"/>
            <a:stretch>
              <a:fillRect/>
            </a:stretch>
          </p:blipFill>
          <p:spPr>
            <a:xfrm>
              <a:off x="4814932" y="3964791"/>
              <a:ext cx="122769" cy="73983"/>
            </a:xfrm>
            <a:prstGeom prst="rect">
              <a:avLst/>
            </a:prstGeom>
          </p:spPr>
        </p:pic>
        <p:sp>
          <p:nvSpPr>
            <p:cNvPr id="473" name="object 353">
              <a:extLst>
                <a:ext uri="{FF2B5EF4-FFF2-40B4-BE49-F238E27FC236}">
                  <a16:creationId xmlns:a16="http://schemas.microsoft.com/office/drawing/2014/main" id="{A5BCB3B8-D0CF-3C5D-57B0-B97484A94456}"/>
                </a:ext>
              </a:extLst>
            </p:cNvPr>
            <p:cNvSpPr/>
            <p:nvPr/>
          </p:nvSpPr>
          <p:spPr>
            <a:xfrm>
              <a:off x="4814925" y="3901440"/>
              <a:ext cx="144145" cy="34290"/>
            </a:xfrm>
            <a:custGeom>
              <a:avLst/>
              <a:gdLst/>
              <a:ahLst/>
              <a:cxnLst/>
              <a:rect l="l" t="t" r="r" b="b"/>
              <a:pathLst>
                <a:path w="144145" h="34289">
                  <a:moveTo>
                    <a:pt x="143929" y="0"/>
                  </a:moveTo>
                  <a:lnTo>
                    <a:pt x="0" y="0"/>
                  </a:lnTo>
                  <a:lnTo>
                    <a:pt x="0" y="15240"/>
                  </a:lnTo>
                  <a:lnTo>
                    <a:pt x="0" y="34290"/>
                  </a:lnTo>
                  <a:lnTo>
                    <a:pt x="11303" y="34290"/>
                  </a:lnTo>
                  <a:lnTo>
                    <a:pt x="11303" y="15240"/>
                  </a:lnTo>
                  <a:lnTo>
                    <a:pt x="132626" y="15240"/>
                  </a:lnTo>
                  <a:lnTo>
                    <a:pt x="132626" y="34290"/>
                  </a:lnTo>
                  <a:lnTo>
                    <a:pt x="143929" y="34290"/>
                  </a:lnTo>
                  <a:lnTo>
                    <a:pt x="143929" y="15240"/>
                  </a:lnTo>
                  <a:lnTo>
                    <a:pt x="143929"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630" name="object 4">
            <a:extLst>
              <a:ext uri="{FF2B5EF4-FFF2-40B4-BE49-F238E27FC236}">
                <a16:creationId xmlns:a16="http://schemas.microsoft.com/office/drawing/2014/main" id="{A4CA1296-8218-A745-0C4A-C0F0DA142A35}"/>
              </a:ext>
            </a:extLst>
          </p:cNvPr>
          <p:cNvGrpSpPr/>
          <p:nvPr/>
        </p:nvGrpSpPr>
        <p:grpSpPr>
          <a:xfrm>
            <a:off x="5526511" y="621016"/>
            <a:ext cx="6503139" cy="1956435"/>
            <a:chOff x="5478887" y="97141"/>
            <a:chExt cx="6343650" cy="1956435"/>
          </a:xfrm>
        </p:grpSpPr>
        <p:sp>
          <p:nvSpPr>
            <p:cNvPr id="631" name="object 5">
              <a:extLst>
                <a:ext uri="{FF2B5EF4-FFF2-40B4-BE49-F238E27FC236}">
                  <a16:creationId xmlns:a16="http://schemas.microsoft.com/office/drawing/2014/main" id="{F033FAB3-5F00-FC2E-9DC2-10441B8C9D1F}"/>
                </a:ext>
              </a:extLst>
            </p:cNvPr>
            <p:cNvSpPr/>
            <p:nvPr/>
          </p:nvSpPr>
          <p:spPr>
            <a:xfrm>
              <a:off x="6065512" y="1998313"/>
              <a:ext cx="0" cy="55244"/>
            </a:xfrm>
            <a:custGeom>
              <a:avLst/>
              <a:gdLst/>
              <a:ahLst/>
              <a:cxnLst/>
              <a:rect l="l" t="t" r="r" b="b"/>
              <a:pathLst>
                <a:path h="55244">
                  <a:moveTo>
                    <a:pt x="0" y="0"/>
                  </a:moveTo>
                  <a:lnTo>
                    <a:pt x="0" y="54952"/>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2" name="object 6">
              <a:extLst>
                <a:ext uri="{FF2B5EF4-FFF2-40B4-BE49-F238E27FC236}">
                  <a16:creationId xmlns:a16="http://schemas.microsoft.com/office/drawing/2014/main" id="{3F82930A-AD4F-9C73-2D9E-E6C992AE69EA}"/>
                </a:ext>
              </a:extLst>
            </p:cNvPr>
            <p:cNvSpPr/>
            <p:nvPr/>
          </p:nvSpPr>
          <p:spPr>
            <a:xfrm>
              <a:off x="6065512" y="1998313"/>
              <a:ext cx="0" cy="55244"/>
            </a:xfrm>
            <a:custGeom>
              <a:avLst/>
              <a:gdLst/>
              <a:ahLst/>
              <a:cxnLst/>
              <a:rect l="l" t="t" r="r" b="b"/>
              <a:pathLst>
                <a:path h="55244">
                  <a:moveTo>
                    <a:pt x="0" y="0"/>
                  </a:moveTo>
                  <a:lnTo>
                    <a:pt x="0" y="54952"/>
                  </a:lnTo>
                </a:path>
              </a:pathLst>
            </a:custGeom>
            <a:ln w="1256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3" name="object 7">
              <a:extLst>
                <a:ext uri="{FF2B5EF4-FFF2-40B4-BE49-F238E27FC236}">
                  <a16:creationId xmlns:a16="http://schemas.microsoft.com/office/drawing/2014/main" id="{5725AC31-CA9B-8BEB-130E-F9EE5FDC10EB}"/>
                </a:ext>
              </a:extLst>
            </p:cNvPr>
            <p:cNvSpPr/>
            <p:nvPr/>
          </p:nvSpPr>
          <p:spPr>
            <a:xfrm>
              <a:off x="6099813" y="1998313"/>
              <a:ext cx="0" cy="31750"/>
            </a:xfrm>
            <a:custGeom>
              <a:avLst/>
              <a:gdLst/>
              <a:ahLst/>
              <a:cxnLst/>
              <a:rect l="l" t="t" r="r" b="b"/>
              <a:pathLst>
                <a:path h="31750">
                  <a:moveTo>
                    <a:pt x="0" y="0"/>
                  </a:moveTo>
                  <a:lnTo>
                    <a:pt x="0" y="31401"/>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4" name="object 8">
              <a:extLst>
                <a:ext uri="{FF2B5EF4-FFF2-40B4-BE49-F238E27FC236}">
                  <a16:creationId xmlns:a16="http://schemas.microsoft.com/office/drawing/2014/main" id="{98BE995E-3FA0-714A-F9A0-25558470934B}"/>
                </a:ext>
              </a:extLst>
            </p:cNvPr>
            <p:cNvSpPr/>
            <p:nvPr/>
          </p:nvSpPr>
          <p:spPr>
            <a:xfrm>
              <a:off x="6099813" y="1998313"/>
              <a:ext cx="0" cy="31750"/>
            </a:xfrm>
            <a:custGeom>
              <a:avLst/>
              <a:gdLst/>
              <a:ahLst/>
              <a:cxnLst/>
              <a:rect l="l" t="t" r="r" b="b"/>
              <a:pathLst>
                <a:path h="31750">
                  <a:moveTo>
                    <a:pt x="0" y="0"/>
                  </a:moveTo>
                  <a:lnTo>
                    <a:pt x="0" y="31401"/>
                  </a:lnTo>
                </a:path>
              </a:pathLst>
            </a:custGeom>
            <a:ln w="942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5" name="object 9">
              <a:extLst>
                <a:ext uri="{FF2B5EF4-FFF2-40B4-BE49-F238E27FC236}">
                  <a16:creationId xmlns:a16="http://schemas.microsoft.com/office/drawing/2014/main" id="{789329E9-1AF4-6DEB-5EF7-CD0B87D82C72}"/>
                </a:ext>
              </a:extLst>
            </p:cNvPr>
            <p:cNvSpPr/>
            <p:nvPr/>
          </p:nvSpPr>
          <p:spPr>
            <a:xfrm>
              <a:off x="6562883" y="1998313"/>
              <a:ext cx="0" cy="55244"/>
            </a:xfrm>
            <a:custGeom>
              <a:avLst/>
              <a:gdLst/>
              <a:ahLst/>
              <a:cxnLst/>
              <a:rect l="l" t="t" r="r" b="b"/>
              <a:pathLst>
                <a:path h="55244">
                  <a:moveTo>
                    <a:pt x="0" y="0"/>
                  </a:moveTo>
                  <a:lnTo>
                    <a:pt x="0" y="54952"/>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6" name="object 10">
              <a:extLst>
                <a:ext uri="{FF2B5EF4-FFF2-40B4-BE49-F238E27FC236}">
                  <a16:creationId xmlns:a16="http://schemas.microsoft.com/office/drawing/2014/main" id="{1AA550A3-176C-313E-D8EB-639CA5723527}"/>
                </a:ext>
              </a:extLst>
            </p:cNvPr>
            <p:cNvSpPr/>
            <p:nvPr/>
          </p:nvSpPr>
          <p:spPr>
            <a:xfrm>
              <a:off x="6562883" y="1998313"/>
              <a:ext cx="0" cy="55244"/>
            </a:xfrm>
            <a:custGeom>
              <a:avLst/>
              <a:gdLst/>
              <a:ahLst/>
              <a:cxnLst/>
              <a:rect l="l" t="t" r="r" b="b"/>
              <a:pathLst>
                <a:path h="55244">
                  <a:moveTo>
                    <a:pt x="0" y="0"/>
                  </a:moveTo>
                  <a:lnTo>
                    <a:pt x="0" y="54952"/>
                  </a:lnTo>
                </a:path>
              </a:pathLst>
            </a:custGeom>
            <a:ln w="1256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7" name="object 11">
              <a:extLst>
                <a:ext uri="{FF2B5EF4-FFF2-40B4-BE49-F238E27FC236}">
                  <a16:creationId xmlns:a16="http://schemas.microsoft.com/office/drawing/2014/main" id="{B7CB0B40-9F04-6F82-1266-B40EE8FB8083}"/>
                </a:ext>
              </a:extLst>
            </p:cNvPr>
            <p:cNvSpPr/>
            <p:nvPr/>
          </p:nvSpPr>
          <p:spPr>
            <a:xfrm>
              <a:off x="6580034" y="1998313"/>
              <a:ext cx="0" cy="31750"/>
            </a:xfrm>
            <a:custGeom>
              <a:avLst/>
              <a:gdLst/>
              <a:ahLst/>
              <a:cxnLst/>
              <a:rect l="l" t="t" r="r" b="b"/>
              <a:pathLst>
                <a:path h="31750">
                  <a:moveTo>
                    <a:pt x="0" y="0"/>
                  </a:moveTo>
                  <a:lnTo>
                    <a:pt x="0" y="31401"/>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8" name="object 12">
              <a:extLst>
                <a:ext uri="{FF2B5EF4-FFF2-40B4-BE49-F238E27FC236}">
                  <a16:creationId xmlns:a16="http://schemas.microsoft.com/office/drawing/2014/main" id="{BCA1CD71-00FB-E9C3-BE13-9BD30ECA3463}"/>
                </a:ext>
              </a:extLst>
            </p:cNvPr>
            <p:cNvSpPr/>
            <p:nvPr/>
          </p:nvSpPr>
          <p:spPr>
            <a:xfrm>
              <a:off x="6580034" y="1998313"/>
              <a:ext cx="0" cy="31750"/>
            </a:xfrm>
            <a:custGeom>
              <a:avLst/>
              <a:gdLst/>
              <a:ahLst/>
              <a:cxnLst/>
              <a:rect l="l" t="t" r="r" b="b"/>
              <a:pathLst>
                <a:path h="31750">
                  <a:moveTo>
                    <a:pt x="0" y="0"/>
                  </a:moveTo>
                  <a:lnTo>
                    <a:pt x="0" y="31401"/>
                  </a:lnTo>
                </a:path>
              </a:pathLst>
            </a:custGeom>
            <a:ln w="942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9" name="object 13">
              <a:extLst>
                <a:ext uri="{FF2B5EF4-FFF2-40B4-BE49-F238E27FC236}">
                  <a16:creationId xmlns:a16="http://schemas.microsoft.com/office/drawing/2014/main" id="{01C724D2-886F-6521-EF12-E75783F25AA5}"/>
                </a:ext>
              </a:extLst>
            </p:cNvPr>
            <p:cNvSpPr/>
            <p:nvPr/>
          </p:nvSpPr>
          <p:spPr>
            <a:xfrm>
              <a:off x="7094556" y="1998313"/>
              <a:ext cx="0" cy="55244"/>
            </a:xfrm>
            <a:custGeom>
              <a:avLst/>
              <a:gdLst/>
              <a:ahLst/>
              <a:cxnLst/>
              <a:rect l="l" t="t" r="r" b="b"/>
              <a:pathLst>
                <a:path h="55244">
                  <a:moveTo>
                    <a:pt x="0" y="0"/>
                  </a:moveTo>
                  <a:lnTo>
                    <a:pt x="0" y="54952"/>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0" name="object 14">
              <a:extLst>
                <a:ext uri="{FF2B5EF4-FFF2-40B4-BE49-F238E27FC236}">
                  <a16:creationId xmlns:a16="http://schemas.microsoft.com/office/drawing/2014/main" id="{B4753ADE-BC9A-E7AD-3A58-53FB982A571A}"/>
                </a:ext>
              </a:extLst>
            </p:cNvPr>
            <p:cNvSpPr/>
            <p:nvPr/>
          </p:nvSpPr>
          <p:spPr>
            <a:xfrm>
              <a:off x="7094556" y="1998313"/>
              <a:ext cx="0" cy="55244"/>
            </a:xfrm>
            <a:custGeom>
              <a:avLst/>
              <a:gdLst/>
              <a:ahLst/>
              <a:cxnLst/>
              <a:rect l="l" t="t" r="r" b="b"/>
              <a:pathLst>
                <a:path h="55244">
                  <a:moveTo>
                    <a:pt x="0" y="0"/>
                  </a:moveTo>
                  <a:lnTo>
                    <a:pt x="0" y="54952"/>
                  </a:lnTo>
                </a:path>
              </a:pathLst>
            </a:custGeom>
            <a:ln w="1256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1" name="object 15">
              <a:extLst>
                <a:ext uri="{FF2B5EF4-FFF2-40B4-BE49-F238E27FC236}">
                  <a16:creationId xmlns:a16="http://schemas.microsoft.com/office/drawing/2014/main" id="{0D946C49-FAA2-60D2-61FF-DF5D86E3E015}"/>
                </a:ext>
              </a:extLst>
            </p:cNvPr>
            <p:cNvSpPr/>
            <p:nvPr/>
          </p:nvSpPr>
          <p:spPr>
            <a:xfrm>
              <a:off x="7060255" y="1998313"/>
              <a:ext cx="0" cy="31750"/>
            </a:xfrm>
            <a:custGeom>
              <a:avLst/>
              <a:gdLst/>
              <a:ahLst/>
              <a:cxnLst/>
              <a:rect l="l" t="t" r="r" b="b"/>
              <a:pathLst>
                <a:path h="31750">
                  <a:moveTo>
                    <a:pt x="0" y="0"/>
                  </a:moveTo>
                  <a:lnTo>
                    <a:pt x="0" y="31401"/>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2" name="object 16">
              <a:extLst>
                <a:ext uri="{FF2B5EF4-FFF2-40B4-BE49-F238E27FC236}">
                  <a16:creationId xmlns:a16="http://schemas.microsoft.com/office/drawing/2014/main" id="{712F0B23-E6E5-A399-D876-154A88943ED0}"/>
                </a:ext>
              </a:extLst>
            </p:cNvPr>
            <p:cNvSpPr/>
            <p:nvPr/>
          </p:nvSpPr>
          <p:spPr>
            <a:xfrm>
              <a:off x="7060255" y="1998313"/>
              <a:ext cx="0" cy="31750"/>
            </a:xfrm>
            <a:custGeom>
              <a:avLst/>
              <a:gdLst/>
              <a:ahLst/>
              <a:cxnLst/>
              <a:rect l="l" t="t" r="r" b="b"/>
              <a:pathLst>
                <a:path h="31750">
                  <a:moveTo>
                    <a:pt x="0" y="0"/>
                  </a:moveTo>
                  <a:lnTo>
                    <a:pt x="0" y="31401"/>
                  </a:lnTo>
                </a:path>
              </a:pathLst>
            </a:custGeom>
            <a:ln w="942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3" name="object 17">
              <a:extLst>
                <a:ext uri="{FF2B5EF4-FFF2-40B4-BE49-F238E27FC236}">
                  <a16:creationId xmlns:a16="http://schemas.microsoft.com/office/drawing/2014/main" id="{9961BDB8-7873-F7A0-8D0B-DA92B7203BE7}"/>
                </a:ext>
              </a:extLst>
            </p:cNvPr>
            <p:cNvSpPr/>
            <p:nvPr/>
          </p:nvSpPr>
          <p:spPr>
            <a:xfrm>
              <a:off x="7609077" y="1998313"/>
              <a:ext cx="0" cy="55244"/>
            </a:xfrm>
            <a:custGeom>
              <a:avLst/>
              <a:gdLst/>
              <a:ahLst/>
              <a:cxnLst/>
              <a:rect l="l" t="t" r="r" b="b"/>
              <a:pathLst>
                <a:path h="55244">
                  <a:moveTo>
                    <a:pt x="0" y="0"/>
                  </a:moveTo>
                  <a:lnTo>
                    <a:pt x="0" y="54952"/>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4" name="object 18">
              <a:extLst>
                <a:ext uri="{FF2B5EF4-FFF2-40B4-BE49-F238E27FC236}">
                  <a16:creationId xmlns:a16="http://schemas.microsoft.com/office/drawing/2014/main" id="{0F17508A-323F-799E-B0CB-3EAF74D62705}"/>
                </a:ext>
              </a:extLst>
            </p:cNvPr>
            <p:cNvSpPr/>
            <p:nvPr/>
          </p:nvSpPr>
          <p:spPr>
            <a:xfrm>
              <a:off x="7609077" y="1998313"/>
              <a:ext cx="0" cy="55244"/>
            </a:xfrm>
            <a:custGeom>
              <a:avLst/>
              <a:gdLst/>
              <a:ahLst/>
              <a:cxnLst/>
              <a:rect l="l" t="t" r="r" b="b"/>
              <a:pathLst>
                <a:path h="55244">
                  <a:moveTo>
                    <a:pt x="0" y="0"/>
                  </a:moveTo>
                  <a:lnTo>
                    <a:pt x="0" y="54952"/>
                  </a:lnTo>
                </a:path>
              </a:pathLst>
            </a:custGeom>
            <a:ln w="1256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5" name="object 19">
              <a:extLst>
                <a:ext uri="{FF2B5EF4-FFF2-40B4-BE49-F238E27FC236}">
                  <a16:creationId xmlns:a16="http://schemas.microsoft.com/office/drawing/2014/main" id="{39609719-5F07-17A2-78F0-0B4C8430CB89}"/>
                </a:ext>
              </a:extLst>
            </p:cNvPr>
            <p:cNvSpPr/>
            <p:nvPr/>
          </p:nvSpPr>
          <p:spPr>
            <a:xfrm>
              <a:off x="7660529" y="1998313"/>
              <a:ext cx="0" cy="31750"/>
            </a:xfrm>
            <a:custGeom>
              <a:avLst/>
              <a:gdLst/>
              <a:ahLst/>
              <a:cxnLst/>
              <a:rect l="l" t="t" r="r" b="b"/>
              <a:pathLst>
                <a:path h="31750">
                  <a:moveTo>
                    <a:pt x="0" y="0"/>
                  </a:moveTo>
                  <a:lnTo>
                    <a:pt x="0" y="31401"/>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6" name="object 20">
              <a:extLst>
                <a:ext uri="{FF2B5EF4-FFF2-40B4-BE49-F238E27FC236}">
                  <a16:creationId xmlns:a16="http://schemas.microsoft.com/office/drawing/2014/main" id="{EFF72AE3-3D0F-969D-9F89-7F12B521BC82}"/>
                </a:ext>
              </a:extLst>
            </p:cNvPr>
            <p:cNvSpPr/>
            <p:nvPr/>
          </p:nvSpPr>
          <p:spPr>
            <a:xfrm>
              <a:off x="7660529" y="1998313"/>
              <a:ext cx="0" cy="31750"/>
            </a:xfrm>
            <a:custGeom>
              <a:avLst/>
              <a:gdLst/>
              <a:ahLst/>
              <a:cxnLst/>
              <a:rect l="l" t="t" r="r" b="b"/>
              <a:pathLst>
                <a:path h="31750">
                  <a:moveTo>
                    <a:pt x="0" y="0"/>
                  </a:moveTo>
                  <a:lnTo>
                    <a:pt x="0" y="31401"/>
                  </a:lnTo>
                </a:path>
              </a:pathLst>
            </a:custGeom>
            <a:ln w="942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7" name="object 21">
              <a:extLst>
                <a:ext uri="{FF2B5EF4-FFF2-40B4-BE49-F238E27FC236}">
                  <a16:creationId xmlns:a16="http://schemas.microsoft.com/office/drawing/2014/main" id="{EA9A9749-1BBE-802D-F15D-BF39E453033F}"/>
                </a:ext>
              </a:extLst>
            </p:cNvPr>
            <p:cNvSpPr/>
            <p:nvPr/>
          </p:nvSpPr>
          <p:spPr>
            <a:xfrm>
              <a:off x="8140749" y="1998313"/>
              <a:ext cx="0" cy="55244"/>
            </a:xfrm>
            <a:custGeom>
              <a:avLst/>
              <a:gdLst/>
              <a:ahLst/>
              <a:cxnLst/>
              <a:rect l="l" t="t" r="r" b="b"/>
              <a:pathLst>
                <a:path h="55244">
                  <a:moveTo>
                    <a:pt x="0" y="0"/>
                  </a:moveTo>
                  <a:lnTo>
                    <a:pt x="0" y="54952"/>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8" name="object 22">
              <a:extLst>
                <a:ext uri="{FF2B5EF4-FFF2-40B4-BE49-F238E27FC236}">
                  <a16:creationId xmlns:a16="http://schemas.microsoft.com/office/drawing/2014/main" id="{6D7BC9C2-8306-DA7A-B6BA-407384423987}"/>
                </a:ext>
              </a:extLst>
            </p:cNvPr>
            <p:cNvSpPr/>
            <p:nvPr/>
          </p:nvSpPr>
          <p:spPr>
            <a:xfrm>
              <a:off x="8140749" y="1998313"/>
              <a:ext cx="0" cy="55244"/>
            </a:xfrm>
            <a:custGeom>
              <a:avLst/>
              <a:gdLst/>
              <a:ahLst/>
              <a:cxnLst/>
              <a:rect l="l" t="t" r="r" b="b"/>
              <a:pathLst>
                <a:path h="55244">
                  <a:moveTo>
                    <a:pt x="0" y="0"/>
                  </a:moveTo>
                  <a:lnTo>
                    <a:pt x="0" y="54952"/>
                  </a:lnTo>
                </a:path>
              </a:pathLst>
            </a:custGeom>
            <a:ln w="1256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9" name="object 23">
              <a:extLst>
                <a:ext uri="{FF2B5EF4-FFF2-40B4-BE49-F238E27FC236}">
                  <a16:creationId xmlns:a16="http://schemas.microsoft.com/office/drawing/2014/main" id="{25F770B5-0A9B-9D94-6251-2A411CD487E2}"/>
                </a:ext>
              </a:extLst>
            </p:cNvPr>
            <p:cNvSpPr/>
            <p:nvPr/>
          </p:nvSpPr>
          <p:spPr>
            <a:xfrm>
              <a:off x="8655272" y="1998313"/>
              <a:ext cx="0" cy="55244"/>
            </a:xfrm>
            <a:custGeom>
              <a:avLst/>
              <a:gdLst/>
              <a:ahLst/>
              <a:cxnLst/>
              <a:rect l="l" t="t" r="r" b="b"/>
              <a:pathLst>
                <a:path h="55244">
                  <a:moveTo>
                    <a:pt x="0" y="0"/>
                  </a:moveTo>
                  <a:lnTo>
                    <a:pt x="0" y="54952"/>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0" name="object 24">
              <a:extLst>
                <a:ext uri="{FF2B5EF4-FFF2-40B4-BE49-F238E27FC236}">
                  <a16:creationId xmlns:a16="http://schemas.microsoft.com/office/drawing/2014/main" id="{B77DD8BE-480B-72A7-F8A3-0D9C20E61C00}"/>
                </a:ext>
              </a:extLst>
            </p:cNvPr>
            <p:cNvSpPr/>
            <p:nvPr/>
          </p:nvSpPr>
          <p:spPr>
            <a:xfrm>
              <a:off x="8655272" y="1998313"/>
              <a:ext cx="0" cy="55244"/>
            </a:xfrm>
            <a:custGeom>
              <a:avLst/>
              <a:gdLst/>
              <a:ahLst/>
              <a:cxnLst/>
              <a:rect l="l" t="t" r="r" b="b"/>
              <a:pathLst>
                <a:path h="55244">
                  <a:moveTo>
                    <a:pt x="0" y="0"/>
                  </a:moveTo>
                  <a:lnTo>
                    <a:pt x="0" y="54952"/>
                  </a:lnTo>
                </a:path>
              </a:pathLst>
            </a:custGeom>
            <a:ln w="1256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1" name="object 25">
              <a:extLst>
                <a:ext uri="{FF2B5EF4-FFF2-40B4-BE49-F238E27FC236}">
                  <a16:creationId xmlns:a16="http://schemas.microsoft.com/office/drawing/2014/main" id="{8127B032-041A-BECE-C8B7-B9DD8D587A3C}"/>
                </a:ext>
              </a:extLst>
            </p:cNvPr>
            <p:cNvSpPr/>
            <p:nvPr/>
          </p:nvSpPr>
          <p:spPr>
            <a:xfrm>
              <a:off x="8620971" y="1998313"/>
              <a:ext cx="0" cy="31750"/>
            </a:xfrm>
            <a:custGeom>
              <a:avLst/>
              <a:gdLst/>
              <a:ahLst/>
              <a:cxnLst/>
              <a:rect l="l" t="t" r="r" b="b"/>
              <a:pathLst>
                <a:path h="31750">
                  <a:moveTo>
                    <a:pt x="0" y="0"/>
                  </a:moveTo>
                  <a:lnTo>
                    <a:pt x="0" y="31401"/>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2" name="object 26">
              <a:extLst>
                <a:ext uri="{FF2B5EF4-FFF2-40B4-BE49-F238E27FC236}">
                  <a16:creationId xmlns:a16="http://schemas.microsoft.com/office/drawing/2014/main" id="{AB1E625A-B8F1-9766-66FC-3E7ECA3D2BE5}"/>
                </a:ext>
              </a:extLst>
            </p:cNvPr>
            <p:cNvSpPr/>
            <p:nvPr/>
          </p:nvSpPr>
          <p:spPr>
            <a:xfrm>
              <a:off x="8620971" y="1998313"/>
              <a:ext cx="0" cy="31750"/>
            </a:xfrm>
            <a:custGeom>
              <a:avLst/>
              <a:gdLst/>
              <a:ahLst/>
              <a:cxnLst/>
              <a:rect l="l" t="t" r="r" b="b"/>
              <a:pathLst>
                <a:path h="31750">
                  <a:moveTo>
                    <a:pt x="0" y="0"/>
                  </a:moveTo>
                  <a:lnTo>
                    <a:pt x="0" y="31401"/>
                  </a:lnTo>
                </a:path>
              </a:pathLst>
            </a:custGeom>
            <a:ln w="942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3" name="object 27">
              <a:extLst>
                <a:ext uri="{FF2B5EF4-FFF2-40B4-BE49-F238E27FC236}">
                  <a16:creationId xmlns:a16="http://schemas.microsoft.com/office/drawing/2014/main" id="{53758B29-8349-FCC3-E966-7DBE2B34E36E}"/>
                </a:ext>
              </a:extLst>
            </p:cNvPr>
            <p:cNvSpPr/>
            <p:nvPr/>
          </p:nvSpPr>
          <p:spPr>
            <a:xfrm>
              <a:off x="9186945" y="1998313"/>
              <a:ext cx="0" cy="55244"/>
            </a:xfrm>
            <a:custGeom>
              <a:avLst/>
              <a:gdLst/>
              <a:ahLst/>
              <a:cxnLst/>
              <a:rect l="l" t="t" r="r" b="b"/>
              <a:pathLst>
                <a:path h="55244">
                  <a:moveTo>
                    <a:pt x="0" y="0"/>
                  </a:moveTo>
                  <a:lnTo>
                    <a:pt x="0" y="54952"/>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4" name="object 28">
              <a:extLst>
                <a:ext uri="{FF2B5EF4-FFF2-40B4-BE49-F238E27FC236}">
                  <a16:creationId xmlns:a16="http://schemas.microsoft.com/office/drawing/2014/main" id="{C6740D7B-7B38-3C3E-124D-2B490106E891}"/>
                </a:ext>
              </a:extLst>
            </p:cNvPr>
            <p:cNvSpPr/>
            <p:nvPr/>
          </p:nvSpPr>
          <p:spPr>
            <a:xfrm>
              <a:off x="9186945" y="1998313"/>
              <a:ext cx="0" cy="55244"/>
            </a:xfrm>
            <a:custGeom>
              <a:avLst/>
              <a:gdLst/>
              <a:ahLst/>
              <a:cxnLst/>
              <a:rect l="l" t="t" r="r" b="b"/>
              <a:pathLst>
                <a:path h="55244">
                  <a:moveTo>
                    <a:pt x="0" y="0"/>
                  </a:moveTo>
                  <a:lnTo>
                    <a:pt x="0" y="54952"/>
                  </a:lnTo>
                </a:path>
              </a:pathLst>
            </a:custGeom>
            <a:ln w="1256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5" name="object 29">
              <a:extLst>
                <a:ext uri="{FF2B5EF4-FFF2-40B4-BE49-F238E27FC236}">
                  <a16:creationId xmlns:a16="http://schemas.microsoft.com/office/drawing/2014/main" id="{F4ACD581-4C92-ABBA-CEA6-C8810FDC5AFB}"/>
                </a:ext>
              </a:extLst>
            </p:cNvPr>
            <p:cNvSpPr/>
            <p:nvPr/>
          </p:nvSpPr>
          <p:spPr>
            <a:xfrm>
              <a:off x="9221246" y="1998313"/>
              <a:ext cx="0" cy="31750"/>
            </a:xfrm>
            <a:custGeom>
              <a:avLst/>
              <a:gdLst/>
              <a:ahLst/>
              <a:cxnLst/>
              <a:rect l="l" t="t" r="r" b="b"/>
              <a:pathLst>
                <a:path h="31750">
                  <a:moveTo>
                    <a:pt x="0" y="0"/>
                  </a:moveTo>
                  <a:lnTo>
                    <a:pt x="0" y="31401"/>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6" name="object 30">
              <a:extLst>
                <a:ext uri="{FF2B5EF4-FFF2-40B4-BE49-F238E27FC236}">
                  <a16:creationId xmlns:a16="http://schemas.microsoft.com/office/drawing/2014/main" id="{E48DAD17-6280-F0AB-288F-35E3A40D73E4}"/>
                </a:ext>
              </a:extLst>
            </p:cNvPr>
            <p:cNvSpPr/>
            <p:nvPr/>
          </p:nvSpPr>
          <p:spPr>
            <a:xfrm>
              <a:off x="9221246" y="1998313"/>
              <a:ext cx="0" cy="31750"/>
            </a:xfrm>
            <a:custGeom>
              <a:avLst/>
              <a:gdLst/>
              <a:ahLst/>
              <a:cxnLst/>
              <a:rect l="l" t="t" r="r" b="b"/>
              <a:pathLst>
                <a:path h="31750">
                  <a:moveTo>
                    <a:pt x="0" y="0"/>
                  </a:moveTo>
                  <a:lnTo>
                    <a:pt x="0" y="31401"/>
                  </a:lnTo>
                </a:path>
              </a:pathLst>
            </a:custGeom>
            <a:ln w="942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7" name="object 31">
              <a:extLst>
                <a:ext uri="{FF2B5EF4-FFF2-40B4-BE49-F238E27FC236}">
                  <a16:creationId xmlns:a16="http://schemas.microsoft.com/office/drawing/2014/main" id="{B9099058-8750-176E-CCAD-5F2497B56332}"/>
                </a:ext>
              </a:extLst>
            </p:cNvPr>
            <p:cNvSpPr/>
            <p:nvPr/>
          </p:nvSpPr>
          <p:spPr>
            <a:xfrm>
              <a:off x="9718617" y="1998313"/>
              <a:ext cx="0" cy="55244"/>
            </a:xfrm>
            <a:custGeom>
              <a:avLst/>
              <a:gdLst/>
              <a:ahLst/>
              <a:cxnLst/>
              <a:rect l="l" t="t" r="r" b="b"/>
              <a:pathLst>
                <a:path h="55244">
                  <a:moveTo>
                    <a:pt x="0" y="0"/>
                  </a:moveTo>
                  <a:lnTo>
                    <a:pt x="0" y="54952"/>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8" name="object 32">
              <a:extLst>
                <a:ext uri="{FF2B5EF4-FFF2-40B4-BE49-F238E27FC236}">
                  <a16:creationId xmlns:a16="http://schemas.microsoft.com/office/drawing/2014/main" id="{AE47A1BB-EA6F-E380-59DE-DEB90E1B3D4C}"/>
                </a:ext>
              </a:extLst>
            </p:cNvPr>
            <p:cNvSpPr/>
            <p:nvPr/>
          </p:nvSpPr>
          <p:spPr>
            <a:xfrm>
              <a:off x="9718617" y="1998313"/>
              <a:ext cx="0" cy="55244"/>
            </a:xfrm>
            <a:custGeom>
              <a:avLst/>
              <a:gdLst/>
              <a:ahLst/>
              <a:cxnLst/>
              <a:rect l="l" t="t" r="r" b="b"/>
              <a:pathLst>
                <a:path h="55244">
                  <a:moveTo>
                    <a:pt x="0" y="0"/>
                  </a:moveTo>
                  <a:lnTo>
                    <a:pt x="0" y="54952"/>
                  </a:lnTo>
                </a:path>
              </a:pathLst>
            </a:custGeom>
            <a:ln w="1256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9" name="object 33">
              <a:extLst>
                <a:ext uri="{FF2B5EF4-FFF2-40B4-BE49-F238E27FC236}">
                  <a16:creationId xmlns:a16="http://schemas.microsoft.com/office/drawing/2014/main" id="{9C0C45F1-D6B2-F87C-235A-1DD4B5DD0F00}"/>
                </a:ext>
              </a:extLst>
            </p:cNvPr>
            <p:cNvSpPr/>
            <p:nvPr/>
          </p:nvSpPr>
          <p:spPr>
            <a:xfrm>
              <a:off x="9701466" y="1998313"/>
              <a:ext cx="0" cy="31750"/>
            </a:xfrm>
            <a:custGeom>
              <a:avLst/>
              <a:gdLst/>
              <a:ahLst/>
              <a:cxnLst/>
              <a:rect l="l" t="t" r="r" b="b"/>
              <a:pathLst>
                <a:path h="31750">
                  <a:moveTo>
                    <a:pt x="0" y="0"/>
                  </a:moveTo>
                  <a:lnTo>
                    <a:pt x="0" y="31401"/>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0" name="object 34">
              <a:extLst>
                <a:ext uri="{FF2B5EF4-FFF2-40B4-BE49-F238E27FC236}">
                  <a16:creationId xmlns:a16="http://schemas.microsoft.com/office/drawing/2014/main" id="{87759A27-67D6-86DF-ED07-275265C81E37}"/>
                </a:ext>
              </a:extLst>
            </p:cNvPr>
            <p:cNvSpPr/>
            <p:nvPr/>
          </p:nvSpPr>
          <p:spPr>
            <a:xfrm>
              <a:off x="9701466" y="1998313"/>
              <a:ext cx="0" cy="31750"/>
            </a:xfrm>
            <a:custGeom>
              <a:avLst/>
              <a:gdLst/>
              <a:ahLst/>
              <a:cxnLst/>
              <a:rect l="l" t="t" r="r" b="b"/>
              <a:pathLst>
                <a:path h="31750">
                  <a:moveTo>
                    <a:pt x="0" y="0"/>
                  </a:moveTo>
                  <a:lnTo>
                    <a:pt x="0" y="31401"/>
                  </a:lnTo>
                </a:path>
              </a:pathLst>
            </a:custGeom>
            <a:ln w="942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1" name="object 35">
              <a:extLst>
                <a:ext uri="{FF2B5EF4-FFF2-40B4-BE49-F238E27FC236}">
                  <a16:creationId xmlns:a16="http://schemas.microsoft.com/office/drawing/2014/main" id="{30B845A2-8798-56F9-3193-C9AC60FCD479}"/>
                </a:ext>
              </a:extLst>
            </p:cNvPr>
            <p:cNvSpPr/>
            <p:nvPr/>
          </p:nvSpPr>
          <p:spPr>
            <a:xfrm>
              <a:off x="10233140" y="1998313"/>
              <a:ext cx="0" cy="55244"/>
            </a:xfrm>
            <a:custGeom>
              <a:avLst/>
              <a:gdLst/>
              <a:ahLst/>
              <a:cxnLst/>
              <a:rect l="l" t="t" r="r" b="b"/>
              <a:pathLst>
                <a:path h="55244">
                  <a:moveTo>
                    <a:pt x="0" y="0"/>
                  </a:moveTo>
                  <a:lnTo>
                    <a:pt x="0" y="54952"/>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2" name="object 36">
              <a:extLst>
                <a:ext uri="{FF2B5EF4-FFF2-40B4-BE49-F238E27FC236}">
                  <a16:creationId xmlns:a16="http://schemas.microsoft.com/office/drawing/2014/main" id="{2F9C32DE-E4EE-AD91-129F-C19DEEC63463}"/>
                </a:ext>
              </a:extLst>
            </p:cNvPr>
            <p:cNvSpPr/>
            <p:nvPr/>
          </p:nvSpPr>
          <p:spPr>
            <a:xfrm>
              <a:off x="10233140" y="1998313"/>
              <a:ext cx="0" cy="55244"/>
            </a:xfrm>
            <a:custGeom>
              <a:avLst/>
              <a:gdLst/>
              <a:ahLst/>
              <a:cxnLst/>
              <a:rect l="l" t="t" r="r" b="b"/>
              <a:pathLst>
                <a:path h="55244">
                  <a:moveTo>
                    <a:pt x="0" y="0"/>
                  </a:moveTo>
                  <a:lnTo>
                    <a:pt x="0" y="54952"/>
                  </a:lnTo>
                </a:path>
              </a:pathLst>
            </a:custGeom>
            <a:ln w="1256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3" name="object 37">
              <a:extLst>
                <a:ext uri="{FF2B5EF4-FFF2-40B4-BE49-F238E27FC236}">
                  <a16:creationId xmlns:a16="http://schemas.microsoft.com/office/drawing/2014/main" id="{B4308713-1F1A-647A-3E82-C2D45F3722D2}"/>
                </a:ext>
              </a:extLst>
            </p:cNvPr>
            <p:cNvSpPr/>
            <p:nvPr/>
          </p:nvSpPr>
          <p:spPr>
            <a:xfrm>
              <a:off x="10181688" y="1998313"/>
              <a:ext cx="0" cy="31750"/>
            </a:xfrm>
            <a:custGeom>
              <a:avLst/>
              <a:gdLst/>
              <a:ahLst/>
              <a:cxnLst/>
              <a:rect l="l" t="t" r="r" b="b"/>
              <a:pathLst>
                <a:path h="31750">
                  <a:moveTo>
                    <a:pt x="0" y="0"/>
                  </a:moveTo>
                  <a:lnTo>
                    <a:pt x="0" y="31401"/>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4" name="object 38">
              <a:extLst>
                <a:ext uri="{FF2B5EF4-FFF2-40B4-BE49-F238E27FC236}">
                  <a16:creationId xmlns:a16="http://schemas.microsoft.com/office/drawing/2014/main" id="{DC271134-6E1B-4939-357E-67898BE37359}"/>
                </a:ext>
              </a:extLst>
            </p:cNvPr>
            <p:cNvSpPr/>
            <p:nvPr/>
          </p:nvSpPr>
          <p:spPr>
            <a:xfrm>
              <a:off x="10181688" y="1998313"/>
              <a:ext cx="0" cy="31750"/>
            </a:xfrm>
            <a:custGeom>
              <a:avLst/>
              <a:gdLst/>
              <a:ahLst/>
              <a:cxnLst/>
              <a:rect l="l" t="t" r="r" b="b"/>
              <a:pathLst>
                <a:path h="31750">
                  <a:moveTo>
                    <a:pt x="0" y="0"/>
                  </a:moveTo>
                  <a:lnTo>
                    <a:pt x="0" y="31401"/>
                  </a:lnTo>
                </a:path>
              </a:pathLst>
            </a:custGeom>
            <a:ln w="942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5" name="object 39">
              <a:extLst>
                <a:ext uri="{FF2B5EF4-FFF2-40B4-BE49-F238E27FC236}">
                  <a16:creationId xmlns:a16="http://schemas.microsoft.com/office/drawing/2014/main" id="{CFB8AE8F-B237-9928-89DD-80282A8606E6}"/>
                </a:ext>
              </a:extLst>
            </p:cNvPr>
            <p:cNvSpPr/>
            <p:nvPr/>
          </p:nvSpPr>
          <p:spPr>
            <a:xfrm>
              <a:off x="10764813" y="1998313"/>
              <a:ext cx="0" cy="55244"/>
            </a:xfrm>
            <a:custGeom>
              <a:avLst/>
              <a:gdLst/>
              <a:ahLst/>
              <a:cxnLst/>
              <a:rect l="l" t="t" r="r" b="b"/>
              <a:pathLst>
                <a:path h="55244">
                  <a:moveTo>
                    <a:pt x="0" y="0"/>
                  </a:moveTo>
                  <a:lnTo>
                    <a:pt x="0" y="54952"/>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6" name="object 40">
              <a:extLst>
                <a:ext uri="{FF2B5EF4-FFF2-40B4-BE49-F238E27FC236}">
                  <a16:creationId xmlns:a16="http://schemas.microsoft.com/office/drawing/2014/main" id="{90EC8EBA-5A68-F03A-2C3A-F6B73BE04EFD}"/>
                </a:ext>
              </a:extLst>
            </p:cNvPr>
            <p:cNvSpPr/>
            <p:nvPr/>
          </p:nvSpPr>
          <p:spPr>
            <a:xfrm>
              <a:off x="10764813" y="1998313"/>
              <a:ext cx="0" cy="55244"/>
            </a:xfrm>
            <a:custGeom>
              <a:avLst/>
              <a:gdLst/>
              <a:ahLst/>
              <a:cxnLst/>
              <a:rect l="l" t="t" r="r" b="b"/>
              <a:pathLst>
                <a:path h="55244">
                  <a:moveTo>
                    <a:pt x="0" y="0"/>
                  </a:moveTo>
                  <a:lnTo>
                    <a:pt x="0" y="54952"/>
                  </a:lnTo>
                </a:path>
              </a:pathLst>
            </a:custGeom>
            <a:ln w="1256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7" name="object 41">
              <a:extLst>
                <a:ext uri="{FF2B5EF4-FFF2-40B4-BE49-F238E27FC236}">
                  <a16:creationId xmlns:a16="http://schemas.microsoft.com/office/drawing/2014/main" id="{6102F728-8990-CE9F-6CFE-587B44F4D919}"/>
                </a:ext>
              </a:extLst>
            </p:cNvPr>
            <p:cNvSpPr/>
            <p:nvPr/>
          </p:nvSpPr>
          <p:spPr>
            <a:xfrm>
              <a:off x="10781962" y="1998313"/>
              <a:ext cx="0" cy="31750"/>
            </a:xfrm>
            <a:custGeom>
              <a:avLst/>
              <a:gdLst/>
              <a:ahLst/>
              <a:cxnLst/>
              <a:rect l="l" t="t" r="r" b="b"/>
              <a:pathLst>
                <a:path h="31750">
                  <a:moveTo>
                    <a:pt x="0" y="0"/>
                  </a:moveTo>
                  <a:lnTo>
                    <a:pt x="0" y="31401"/>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8" name="object 42">
              <a:extLst>
                <a:ext uri="{FF2B5EF4-FFF2-40B4-BE49-F238E27FC236}">
                  <a16:creationId xmlns:a16="http://schemas.microsoft.com/office/drawing/2014/main" id="{EFFAE23B-E821-7039-B4B0-77B131C4A0DE}"/>
                </a:ext>
              </a:extLst>
            </p:cNvPr>
            <p:cNvSpPr/>
            <p:nvPr/>
          </p:nvSpPr>
          <p:spPr>
            <a:xfrm>
              <a:off x="10781962" y="1998313"/>
              <a:ext cx="0" cy="31750"/>
            </a:xfrm>
            <a:custGeom>
              <a:avLst/>
              <a:gdLst/>
              <a:ahLst/>
              <a:cxnLst/>
              <a:rect l="l" t="t" r="r" b="b"/>
              <a:pathLst>
                <a:path h="31750">
                  <a:moveTo>
                    <a:pt x="0" y="0"/>
                  </a:moveTo>
                  <a:lnTo>
                    <a:pt x="0" y="31401"/>
                  </a:lnTo>
                </a:path>
              </a:pathLst>
            </a:custGeom>
            <a:ln w="942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9" name="object 43">
              <a:extLst>
                <a:ext uri="{FF2B5EF4-FFF2-40B4-BE49-F238E27FC236}">
                  <a16:creationId xmlns:a16="http://schemas.microsoft.com/office/drawing/2014/main" id="{76B1C7F6-3AE7-B4CD-2680-830C6221BA75}"/>
                </a:ext>
              </a:extLst>
            </p:cNvPr>
            <p:cNvSpPr/>
            <p:nvPr/>
          </p:nvSpPr>
          <p:spPr>
            <a:xfrm>
              <a:off x="11279334" y="1998313"/>
              <a:ext cx="0" cy="55244"/>
            </a:xfrm>
            <a:custGeom>
              <a:avLst/>
              <a:gdLst/>
              <a:ahLst/>
              <a:cxnLst/>
              <a:rect l="l" t="t" r="r" b="b"/>
              <a:pathLst>
                <a:path h="55244">
                  <a:moveTo>
                    <a:pt x="0" y="0"/>
                  </a:moveTo>
                  <a:lnTo>
                    <a:pt x="0" y="54952"/>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0" name="object 44">
              <a:extLst>
                <a:ext uri="{FF2B5EF4-FFF2-40B4-BE49-F238E27FC236}">
                  <a16:creationId xmlns:a16="http://schemas.microsoft.com/office/drawing/2014/main" id="{292AE4D6-3ADB-A164-0EF1-1B8AC6E6032A}"/>
                </a:ext>
              </a:extLst>
            </p:cNvPr>
            <p:cNvSpPr/>
            <p:nvPr/>
          </p:nvSpPr>
          <p:spPr>
            <a:xfrm>
              <a:off x="11279334" y="1998313"/>
              <a:ext cx="0" cy="55244"/>
            </a:xfrm>
            <a:custGeom>
              <a:avLst/>
              <a:gdLst/>
              <a:ahLst/>
              <a:cxnLst/>
              <a:rect l="l" t="t" r="r" b="b"/>
              <a:pathLst>
                <a:path h="55244">
                  <a:moveTo>
                    <a:pt x="0" y="0"/>
                  </a:moveTo>
                  <a:lnTo>
                    <a:pt x="0" y="54952"/>
                  </a:lnTo>
                </a:path>
              </a:pathLst>
            </a:custGeom>
            <a:ln w="1256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1" name="object 45">
              <a:extLst>
                <a:ext uri="{FF2B5EF4-FFF2-40B4-BE49-F238E27FC236}">
                  <a16:creationId xmlns:a16="http://schemas.microsoft.com/office/drawing/2014/main" id="{85862FDC-8231-B384-4DC2-4DD74B729672}"/>
                </a:ext>
              </a:extLst>
            </p:cNvPr>
            <p:cNvSpPr/>
            <p:nvPr/>
          </p:nvSpPr>
          <p:spPr>
            <a:xfrm>
              <a:off x="11262183" y="1998313"/>
              <a:ext cx="0" cy="31750"/>
            </a:xfrm>
            <a:custGeom>
              <a:avLst/>
              <a:gdLst/>
              <a:ahLst/>
              <a:cxnLst/>
              <a:rect l="l" t="t" r="r" b="b"/>
              <a:pathLst>
                <a:path h="31750">
                  <a:moveTo>
                    <a:pt x="0" y="0"/>
                  </a:moveTo>
                  <a:lnTo>
                    <a:pt x="0" y="31401"/>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2" name="object 46">
              <a:extLst>
                <a:ext uri="{FF2B5EF4-FFF2-40B4-BE49-F238E27FC236}">
                  <a16:creationId xmlns:a16="http://schemas.microsoft.com/office/drawing/2014/main" id="{C4F29D5D-E263-73B0-E79A-573AC6C57BF8}"/>
                </a:ext>
              </a:extLst>
            </p:cNvPr>
            <p:cNvSpPr/>
            <p:nvPr/>
          </p:nvSpPr>
          <p:spPr>
            <a:xfrm>
              <a:off x="11262183" y="1998313"/>
              <a:ext cx="0" cy="31750"/>
            </a:xfrm>
            <a:custGeom>
              <a:avLst/>
              <a:gdLst/>
              <a:ahLst/>
              <a:cxnLst/>
              <a:rect l="l" t="t" r="r" b="b"/>
              <a:pathLst>
                <a:path h="31750">
                  <a:moveTo>
                    <a:pt x="0" y="0"/>
                  </a:moveTo>
                  <a:lnTo>
                    <a:pt x="0" y="31401"/>
                  </a:lnTo>
                </a:path>
              </a:pathLst>
            </a:custGeom>
            <a:ln w="942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3" name="object 47">
              <a:extLst>
                <a:ext uri="{FF2B5EF4-FFF2-40B4-BE49-F238E27FC236}">
                  <a16:creationId xmlns:a16="http://schemas.microsoft.com/office/drawing/2014/main" id="{6DAF8984-516A-B3E1-9E5E-9DA70BD06C25}"/>
                </a:ext>
              </a:extLst>
            </p:cNvPr>
            <p:cNvSpPr/>
            <p:nvPr/>
          </p:nvSpPr>
          <p:spPr>
            <a:xfrm>
              <a:off x="5619593" y="1998313"/>
              <a:ext cx="0" cy="31750"/>
            </a:xfrm>
            <a:custGeom>
              <a:avLst/>
              <a:gdLst/>
              <a:ahLst/>
              <a:cxnLst/>
              <a:rect l="l" t="t" r="r" b="b"/>
              <a:pathLst>
                <a:path h="31750">
                  <a:moveTo>
                    <a:pt x="0" y="0"/>
                  </a:moveTo>
                  <a:lnTo>
                    <a:pt x="0" y="31401"/>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4" name="object 48">
              <a:extLst>
                <a:ext uri="{FF2B5EF4-FFF2-40B4-BE49-F238E27FC236}">
                  <a16:creationId xmlns:a16="http://schemas.microsoft.com/office/drawing/2014/main" id="{4C905D1D-B400-AAF1-3F0B-5D53933503EA}"/>
                </a:ext>
              </a:extLst>
            </p:cNvPr>
            <p:cNvSpPr/>
            <p:nvPr/>
          </p:nvSpPr>
          <p:spPr>
            <a:xfrm>
              <a:off x="5619593" y="1998313"/>
              <a:ext cx="0" cy="31750"/>
            </a:xfrm>
            <a:custGeom>
              <a:avLst/>
              <a:gdLst/>
              <a:ahLst/>
              <a:cxnLst/>
              <a:rect l="l" t="t" r="r" b="b"/>
              <a:pathLst>
                <a:path h="31750">
                  <a:moveTo>
                    <a:pt x="0" y="0"/>
                  </a:moveTo>
                  <a:lnTo>
                    <a:pt x="0" y="31401"/>
                  </a:lnTo>
                </a:path>
              </a:pathLst>
            </a:custGeom>
            <a:ln w="942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5" name="object 49">
              <a:extLst>
                <a:ext uri="{FF2B5EF4-FFF2-40B4-BE49-F238E27FC236}">
                  <a16:creationId xmlns:a16="http://schemas.microsoft.com/office/drawing/2014/main" id="{D2CF2B7D-8E4C-5B45-4910-B4EF5FD1069D}"/>
                </a:ext>
              </a:extLst>
            </p:cNvPr>
            <p:cNvSpPr/>
            <p:nvPr/>
          </p:nvSpPr>
          <p:spPr>
            <a:xfrm>
              <a:off x="5739648" y="1998313"/>
              <a:ext cx="0" cy="31750"/>
            </a:xfrm>
            <a:custGeom>
              <a:avLst/>
              <a:gdLst/>
              <a:ahLst/>
              <a:cxnLst/>
              <a:rect l="l" t="t" r="r" b="b"/>
              <a:pathLst>
                <a:path h="31750">
                  <a:moveTo>
                    <a:pt x="0" y="0"/>
                  </a:moveTo>
                  <a:lnTo>
                    <a:pt x="0" y="31401"/>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6" name="object 50">
              <a:extLst>
                <a:ext uri="{FF2B5EF4-FFF2-40B4-BE49-F238E27FC236}">
                  <a16:creationId xmlns:a16="http://schemas.microsoft.com/office/drawing/2014/main" id="{1ED65823-D7C8-A6FB-F459-692336D475B7}"/>
                </a:ext>
              </a:extLst>
            </p:cNvPr>
            <p:cNvSpPr/>
            <p:nvPr/>
          </p:nvSpPr>
          <p:spPr>
            <a:xfrm>
              <a:off x="5739648" y="1998313"/>
              <a:ext cx="0" cy="31750"/>
            </a:xfrm>
            <a:custGeom>
              <a:avLst/>
              <a:gdLst/>
              <a:ahLst/>
              <a:cxnLst/>
              <a:rect l="l" t="t" r="r" b="b"/>
              <a:pathLst>
                <a:path h="31750">
                  <a:moveTo>
                    <a:pt x="0" y="0"/>
                  </a:moveTo>
                  <a:lnTo>
                    <a:pt x="0" y="31401"/>
                  </a:lnTo>
                </a:path>
              </a:pathLst>
            </a:custGeom>
            <a:ln w="942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7" name="object 51">
              <a:extLst>
                <a:ext uri="{FF2B5EF4-FFF2-40B4-BE49-F238E27FC236}">
                  <a16:creationId xmlns:a16="http://schemas.microsoft.com/office/drawing/2014/main" id="{8DAB3951-FACF-AE03-1FD0-46C844C739DA}"/>
                </a:ext>
              </a:extLst>
            </p:cNvPr>
            <p:cNvSpPr/>
            <p:nvPr/>
          </p:nvSpPr>
          <p:spPr>
            <a:xfrm>
              <a:off x="5859703" y="1998313"/>
              <a:ext cx="0" cy="31750"/>
            </a:xfrm>
            <a:custGeom>
              <a:avLst/>
              <a:gdLst/>
              <a:ahLst/>
              <a:cxnLst/>
              <a:rect l="l" t="t" r="r" b="b"/>
              <a:pathLst>
                <a:path h="31750">
                  <a:moveTo>
                    <a:pt x="0" y="0"/>
                  </a:moveTo>
                  <a:lnTo>
                    <a:pt x="0" y="31401"/>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8" name="object 52">
              <a:extLst>
                <a:ext uri="{FF2B5EF4-FFF2-40B4-BE49-F238E27FC236}">
                  <a16:creationId xmlns:a16="http://schemas.microsoft.com/office/drawing/2014/main" id="{4A981867-2110-7237-27FC-9EDC99E238A3}"/>
                </a:ext>
              </a:extLst>
            </p:cNvPr>
            <p:cNvSpPr/>
            <p:nvPr/>
          </p:nvSpPr>
          <p:spPr>
            <a:xfrm>
              <a:off x="5859703" y="1998313"/>
              <a:ext cx="0" cy="31750"/>
            </a:xfrm>
            <a:custGeom>
              <a:avLst/>
              <a:gdLst/>
              <a:ahLst/>
              <a:cxnLst/>
              <a:rect l="l" t="t" r="r" b="b"/>
              <a:pathLst>
                <a:path h="31750">
                  <a:moveTo>
                    <a:pt x="0" y="0"/>
                  </a:moveTo>
                  <a:lnTo>
                    <a:pt x="0" y="31401"/>
                  </a:lnTo>
                </a:path>
              </a:pathLst>
            </a:custGeom>
            <a:ln w="942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9" name="object 53">
              <a:extLst>
                <a:ext uri="{FF2B5EF4-FFF2-40B4-BE49-F238E27FC236}">
                  <a16:creationId xmlns:a16="http://schemas.microsoft.com/office/drawing/2014/main" id="{EBE3AB49-D45A-DE6A-53A9-7E43BC4F8AD1}"/>
                </a:ext>
              </a:extLst>
            </p:cNvPr>
            <p:cNvSpPr/>
            <p:nvPr/>
          </p:nvSpPr>
          <p:spPr>
            <a:xfrm>
              <a:off x="5979758" y="1998313"/>
              <a:ext cx="0" cy="31750"/>
            </a:xfrm>
            <a:custGeom>
              <a:avLst/>
              <a:gdLst/>
              <a:ahLst/>
              <a:cxnLst/>
              <a:rect l="l" t="t" r="r" b="b"/>
              <a:pathLst>
                <a:path h="31750">
                  <a:moveTo>
                    <a:pt x="0" y="0"/>
                  </a:moveTo>
                  <a:lnTo>
                    <a:pt x="0" y="31401"/>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0" name="object 54">
              <a:extLst>
                <a:ext uri="{FF2B5EF4-FFF2-40B4-BE49-F238E27FC236}">
                  <a16:creationId xmlns:a16="http://schemas.microsoft.com/office/drawing/2014/main" id="{31A7E827-D1E3-B51A-F0B4-F5D934E2BDDB}"/>
                </a:ext>
              </a:extLst>
            </p:cNvPr>
            <p:cNvSpPr/>
            <p:nvPr/>
          </p:nvSpPr>
          <p:spPr>
            <a:xfrm>
              <a:off x="5979758" y="1998313"/>
              <a:ext cx="0" cy="31750"/>
            </a:xfrm>
            <a:custGeom>
              <a:avLst/>
              <a:gdLst/>
              <a:ahLst/>
              <a:cxnLst/>
              <a:rect l="l" t="t" r="r" b="b"/>
              <a:pathLst>
                <a:path h="31750">
                  <a:moveTo>
                    <a:pt x="0" y="0"/>
                  </a:moveTo>
                  <a:lnTo>
                    <a:pt x="0" y="31401"/>
                  </a:lnTo>
                </a:path>
              </a:pathLst>
            </a:custGeom>
            <a:ln w="942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1" name="object 55">
              <a:extLst>
                <a:ext uri="{FF2B5EF4-FFF2-40B4-BE49-F238E27FC236}">
                  <a16:creationId xmlns:a16="http://schemas.microsoft.com/office/drawing/2014/main" id="{FC6EF3CC-458D-07BD-106D-B4A9C8380388}"/>
                </a:ext>
              </a:extLst>
            </p:cNvPr>
            <p:cNvSpPr/>
            <p:nvPr/>
          </p:nvSpPr>
          <p:spPr>
            <a:xfrm>
              <a:off x="6219868" y="1998313"/>
              <a:ext cx="0" cy="31750"/>
            </a:xfrm>
            <a:custGeom>
              <a:avLst/>
              <a:gdLst/>
              <a:ahLst/>
              <a:cxnLst/>
              <a:rect l="l" t="t" r="r" b="b"/>
              <a:pathLst>
                <a:path h="31750">
                  <a:moveTo>
                    <a:pt x="0" y="0"/>
                  </a:moveTo>
                  <a:lnTo>
                    <a:pt x="0" y="31401"/>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2" name="object 56">
              <a:extLst>
                <a:ext uri="{FF2B5EF4-FFF2-40B4-BE49-F238E27FC236}">
                  <a16:creationId xmlns:a16="http://schemas.microsoft.com/office/drawing/2014/main" id="{E185EABB-D139-F8E1-BC17-081C0121B497}"/>
                </a:ext>
              </a:extLst>
            </p:cNvPr>
            <p:cNvSpPr/>
            <p:nvPr/>
          </p:nvSpPr>
          <p:spPr>
            <a:xfrm>
              <a:off x="6219868" y="1998313"/>
              <a:ext cx="0" cy="31750"/>
            </a:xfrm>
            <a:custGeom>
              <a:avLst/>
              <a:gdLst/>
              <a:ahLst/>
              <a:cxnLst/>
              <a:rect l="l" t="t" r="r" b="b"/>
              <a:pathLst>
                <a:path h="31750">
                  <a:moveTo>
                    <a:pt x="0" y="0"/>
                  </a:moveTo>
                  <a:lnTo>
                    <a:pt x="0" y="31401"/>
                  </a:lnTo>
                </a:path>
              </a:pathLst>
            </a:custGeom>
            <a:ln w="942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3" name="object 57">
              <a:extLst>
                <a:ext uri="{FF2B5EF4-FFF2-40B4-BE49-F238E27FC236}">
                  <a16:creationId xmlns:a16="http://schemas.microsoft.com/office/drawing/2014/main" id="{A33E1B37-7E56-068E-17BF-788C19FD66F4}"/>
                </a:ext>
              </a:extLst>
            </p:cNvPr>
            <p:cNvSpPr/>
            <p:nvPr/>
          </p:nvSpPr>
          <p:spPr>
            <a:xfrm>
              <a:off x="6339923" y="1998313"/>
              <a:ext cx="0" cy="31750"/>
            </a:xfrm>
            <a:custGeom>
              <a:avLst/>
              <a:gdLst/>
              <a:ahLst/>
              <a:cxnLst/>
              <a:rect l="l" t="t" r="r" b="b"/>
              <a:pathLst>
                <a:path h="31750">
                  <a:moveTo>
                    <a:pt x="0" y="0"/>
                  </a:moveTo>
                  <a:lnTo>
                    <a:pt x="0" y="31401"/>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4" name="object 58">
              <a:extLst>
                <a:ext uri="{FF2B5EF4-FFF2-40B4-BE49-F238E27FC236}">
                  <a16:creationId xmlns:a16="http://schemas.microsoft.com/office/drawing/2014/main" id="{BDFBC190-A034-2E28-CDE2-99B5A31F648C}"/>
                </a:ext>
              </a:extLst>
            </p:cNvPr>
            <p:cNvSpPr/>
            <p:nvPr/>
          </p:nvSpPr>
          <p:spPr>
            <a:xfrm>
              <a:off x="6339923" y="1998313"/>
              <a:ext cx="0" cy="31750"/>
            </a:xfrm>
            <a:custGeom>
              <a:avLst/>
              <a:gdLst/>
              <a:ahLst/>
              <a:cxnLst/>
              <a:rect l="l" t="t" r="r" b="b"/>
              <a:pathLst>
                <a:path h="31750">
                  <a:moveTo>
                    <a:pt x="0" y="0"/>
                  </a:moveTo>
                  <a:lnTo>
                    <a:pt x="0" y="31401"/>
                  </a:lnTo>
                </a:path>
              </a:pathLst>
            </a:custGeom>
            <a:ln w="942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5" name="object 59">
              <a:extLst>
                <a:ext uri="{FF2B5EF4-FFF2-40B4-BE49-F238E27FC236}">
                  <a16:creationId xmlns:a16="http://schemas.microsoft.com/office/drawing/2014/main" id="{57C633A0-5B7C-68DD-36CF-D34B0E490AC0}"/>
                </a:ext>
              </a:extLst>
            </p:cNvPr>
            <p:cNvSpPr/>
            <p:nvPr/>
          </p:nvSpPr>
          <p:spPr>
            <a:xfrm>
              <a:off x="6459979" y="1998313"/>
              <a:ext cx="0" cy="31750"/>
            </a:xfrm>
            <a:custGeom>
              <a:avLst/>
              <a:gdLst/>
              <a:ahLst/>
              <a:cxnLst/>
              <a:rect l="l" t="t" r="r" b="b"/>
              <a:pathLst>
                <a:path h="31750">
                  <a:moveTo>
                    <a:pt x="0" y="0"/>
                  </a:moveTo>
                  <a:lnTo>
                    <a:pt x="0" y="31401"/>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6" name="object 60">
              <a:extLst>
                <a:ext uri="{FF2B5EF4-FFF2-40B4-BE49-F238E27FC236}">
                  <a16:creationId xmlns:a16="http://schemas.microsoft.com/office/drawing/2014/main" id="{8B1E5FE2-9C0B-637E-CDC1-A02881ABD2AF}"/>
                </a:ext>
              </a:extLst>
            </p:cNvPr>
            <p:cNvSpPr/>
            <p:nvPr/>
          </p:nvSpPr>
          <p:spPr>
            <a:xfrm>
              <a:off x="6459979" y="1998313"/>
              <a:ext cx="0" cy="31750"/>
            </a:xfrm>
            <a:custGeom>
              <a:avLst/>
              <a:gdLst/>
              <a:ahLst/>
              <a:cxnLst/>
              <a:rect l="l" t="t" r="r" b="b"/>
              <a:pathLst>
                <a:path h="31750">
                  <a:moveTo>
                    <a:pt x="0" y="0"/>
                  </a:moveTo>
                  <a:lnTo>
                    <a:pt x="0" y="31401"/>
                  </a:lnTo>
                </a:path>
              </a:pathLst>
            </a:custGeom>
            <a:ln w="942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7" name="object 61">
              <a:extLst>
                <a:ext uri="{FF2B5EF4-FFF2-40B4-BE49-F238E27FC236}">
                  <a16:creationId xmlns:a16="http://schemas.microsoft.com/office/drawing/2014/main" id="{EDA0A81D-8EF5-8CFC-6881-5E29E82238F3}"/>
                </a:ext>
              </a:extLst>
            </p:cNvPr>
            <p:cNvSpPr/>
            <p:nvPr/>
          </p:nvSpPr>
          <p:spPr>
            <a:xfrm>
              <a:off x="6700089" y="1998313"/>
              <a:ext cx="0" cy="31750"/>
            </a:xfrm>
            <a:custGeom>
              <a:avLst/>
              <a:gdLst/>
              <a:ahLst/>
              <a:cxnLst/>
              <a:rect l="l" t="t" r="r" b="b"/>
              <a:pathLst>
                <a:path h="31750">
                  <a:moveTo>
                    <a:pt x="0" y="0"/>
                  </a:moveTo>
                  <a:lnTo>
                    <a:pt x="0" y="31401"/>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8" name="object 62">
              <a:extLst>
                <a:ext uri="{FF2B5EF4-FFF2-40B4-BE49-F238E27FC236}">
                  <a16:creationId xmlns:a16="http://schemas.microsoft.com/office/drawing/2014/main" id="{A2048BF8-975C-781E-F4DA-DC74344A8441}"/>
                </a:ext>
              </a:extLst>
            </p:cNvPr>
            <p:cNvSpPr/>
            <p:nvPr/>
          </p:nvSpPr>
          <p:spPr>
            <a:xfrm>
              <a:off x="6700089" y="1998313"/>
              <a:ext cx="0" cy="31750"/>
            </a:xfrm>
            <a:custGeom>
              <a:avLst/>
              <a:gdLst/>
              <a:ahLst/>
              <a:cxnLst/>
              <a:rect l="l" t="t" r="r" b="b"/>
              <a:pathLst>
                <a:path h="31750">
                  <a:moveTo>
                    <a:pt x="0" y="0"/>
                  </a:moveTo>
                  <a:lnTo>
                    <a:pt x="0" y="31401"/>
                  </a:lnTo>
                </a:path>
              </a:pathLst>
            </a:custGeom>
            <a:ln w="942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9" name="object 63">
              <a:extLst>
                <a:ext uri="{FF2B5EF4-FFF2-40B4-BE49-F238E27FC236}">
                  <a16:creationId xmlns:a16="http://schemas.microsoft.com/office/drawing/2014/main" id="{020DB7F1-E01A-37BC-05CB-F1A69A9EEA61}"/>
                </a:ext>
              </a:extLst>
            </p:cNvPr>
            <p:cNvSpPr/>
            <p:nvPr/>
          </p:nvSpPr>
          <p:spPr>
            <a:xfrm>
              <a:off x="6820145" y="1998313"/>
              <a:ext cx="0" cy="31750"/>
            </a:xfrm>
            <a:custGeom>
              <a:avLst/>
              <a:gdLst/>
              <a:ahLst/>
              <a:cxnLst/>
              <a:rect l="l" t="t" r="r" b="b"/>
              <a:pathLst>
                <a:path h="31750">
                  <a:moveTo>
                    <a:pt x="0" y="0"/>
                  </a:moveTo>
                  <a:lnTo>
                    <a:pt x="0" y="31401"/>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0" name="object 64">
              <a:extLst>
                <a:ext uri="{FF2B5EF4-FFF2-40B4-BE49-F238E27FC236}">
                  <a16:creationId xmlns:a16="http://schemas.microsoft.com/office/drawing/2014/main" id="{DFBBC2E1-1E3F-3C5C-0C49-EE03C02FB833}"/>
                </a:ext>
              </a:extLst>
            </p:cNvPr>
            <p:cNvSpPr/>
            <p:nvPr/>
          </p:nvSpPr>
          <p:spPr>
            <a:xfrm>
              <a:off x="6820145" y="1998313"/>
              <a:ext cx="0" cy="31750"/>
            </a:xfrm>
            <a:custGeom>
              <a:avLst/>
              <a:gdLst/>
              <a:ahLst/>
              <a:cxnLst/>
              <a:rect l="l" t="t" r="r" b="b"/>
              <a:pathLst>
                <a:path h="31750">
                  <a:moveTo>
                    <a:pt x="0" y="0"/>
                  </a:moveTo>
                  <a:lnTo>
                    <a:pt x="0" y="31401"/>
                  </a:lnTo>
                </a:path>
              </a:pathLst>
            </a:custGeom>
            <a:ln w="942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1" name="object 65">
              <a:extLst>
                <a:ext uri="{FF2B5EF4-FFF2-40B4-BE49-F238E27FC236}">
                  <a16:creationId xmlns:a16="http://schemas.microsoft.com/office/drawing/2014/main" id="{CDEF248A-DB89-E50C-CCC8-48F52FC8E0F0}"/>
                </a:ext>
              </a:extLst>
            </p:cNvPr>
            <p:cNvSpPr/>
            <p:nvPr/>
          </p:nvSpPr>
          <p:spPr>
            <a:xfrm>
              <a:off x="6940199" y="1998313"/>
              <a:ext cx="0" cy="31750"/>
            </a:xfrm>
            <a:custGeom>
              <a:avLst/>
              <a:gdLst/>
              <a:ahLst/>
              <a:cxnLst/>
              <a:rect l="l" t="t" r="r" b="b"/>
              <a:pathLst>
                <a:path h="31750">
                  <a:moveTo>
                    <a:pt x="0" y="0"/>
                  </a:moveTo>
                  <a:lnTo>
                    <a:pt x="0" y="31401"/>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2" name="object 66">
              <a:extLst>
                <a:ext uri="{FF2B5EF4-FFF2-40B4-BE49-F238E27FC236}">
                  <a16:creationId xmlns:a16="http://schemas.microsoft.com/office/drawing/2014/main" id="{42E18DA1-E6DD-117A-570E-5C8234785E54}"/>
                </a:ext>
              </a:extLst>
            </p:cNvPr>
            <p:cNvSpPr/>
            <p:nvPr/>
          </p:nvSpPr>
          <p:spPr>
            <a:xfrm>
              <a:off x="6940199" y="1998313"/>
              <a:ext cx="0" cy="31750"/>
            </a:xfrm>
            <a:custGeom>
              <a:avLst/>
              <a:gdLst/>
              <a:ahLst/>
              <a:cxnLst/>
              <a:rect l="l" t="t" r="r" b="b"/>
              <a:pathLst>
                <a:path h="31750">
                  <a:moveTo>
                    <a:pt x="0" y="0"/>
                  </a:moveTo>
                  <a:lnTo>
                    <a:pt x="0" y="31401"/>
                  </a:lnTo>
                </a:path>
              </a:pathLst>
            </a:custGeom>
            <a:ln w="942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3" name="object 67">
              <a:extLst>
                <a:ext uri="{FF2B5EF4-FFF2-40B4-BE49-F238E27FC236}">
                  <a16:creationId xmlns:a16="http://schemas.microsoft.com/office/drawing/2014/main" id="{AA2AFF47-88D0-EE43-A31E-261C0DBBC895}"/>
                </a:ext>
              </a:extLst>
            </p:cNvPr>
            <p:cNvSpPr/>
            <p:nvPr/>
          </p:nvSpPr>
          <p:spPr>
            <a:xfrm>
              <a:off x="7180309" y="1998313"/>
              <a:ext cx="0" cy="31750"/>
            </a:xfrm>
            <a:custGeom>
              <a:avLst/>
              <a:gdLst/>
              <a:ahLst/>
              <a:cxnLst/>
              <a:rect l="l" t="t" r="r" b="b"/>
              <a:pathLst>
                <a:path h="31750">
                  <a:moveTo>
                    <a:pt x="0" y="0"/>
                  </a:moveTo>
                  <a:lnTo>
                    <a:pt x="0" y="31401"/>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4" name="object 68">
              <a:extLst>
                <a:ext uri="{FF2B5EF4-FFF2-40B4-BE49-F238E27FC236}">
                  <a16:creationId xmlns:a16="http://schemas.microsoft.com/office/drawing/2014/main" id="{887E2E08-B95D-F2EF-4E1A-FDA20204DFEA}"/>
                </a:ext>
              </a:extLst>
            </p:cNvPr>
            <p:cNvSpPr/>
            <p:nvPr/>
          </p:nvSpPr>
          <p:spPr>
            <a:xfrm>
              <a:off x="7180309" y="1998313"/>
              <a:ext cx="0" cy="31750"/>
            </a:xfrm>
            <a:custGeom>
              <a:avLst/>
              <a:gdLst/>
              <a:ahLst/>
              <a:cxnLst/>
              <a:rect l="l" t="t" r="r" b="b"/>
              <a:pathLst>
                <a:path h="31750">
                  <a:moveTo>
                    <a:pt x="0" y="0"/>
                  </a:moveTo>
                  <a:lnTo>
                    <a:pt x="0" y="31401"/>
                  </a:lnTo>
                </a:path>
              </a:pathLst>
            </a:custGeom>
            <a:ln w="942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5" name="object 69">
              <a:extLst>
                <a:ext uri="{FF2B5EF4-FFF2-40B4-BE49-F238E27FC236}">
                  <a16:creationId xmlns:a16="http://schemas.microsoft.com/office/drawing/2014/main" id="{643A15D2-9B46-CAD5-EDE9-2B082B93FAEB}"/>
                </a:ext>
              </a:extLst>
            </p:cNvPr>
            <p:cNvSpPr/>
            <p:nvPr/>
          </p:nvSpPr>
          <p:spPr>
            <a:xfrm>
              <a:off x="7300365" y="1998313"/>
              <a:ext cx="0" cy="31750"/>
            </a:xfrm>
            <a:custGeom>
              <a:avLst/>
              <a:gdLst/>
              <a:ahLst/>
              <a:cxnLst/>
              <a:rect l="l" t="t" r="r" b="b"/>
              <a:pathLst>
                <a:path h="31750">
                  <a:moveTo>
                    <a:pt x="0" y="0"/>
                  </a:moveTo>
                  <a:lnTo>
                    <a:pt x="0" y="31401"/>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6" name="object 70">
              <a:extLst>
                <a:ext uri="{FF2B5EF4-FFF2-40B4-BE49-F238E27FC236}">
                  <a16:creationId xmlns:a16="http://schemas.microsoft.com/office/drawing/2014/main" id="{B1A32F62-57A1-F090-46B2-655C6629772B}"/>
                </a:ext>
              </a:extLst>
            </p:cNvPr>
            <p:cNvSpPr/>
            <p:nvPr/>
          </p:nvSpPr>
          <p:spPr>
            <a:xfrm>
              <a:off x="7300365" y="1998313"/>
              <a:ext cx="0" cy="31750"/>
            </a:xfrm>
            <a:custGeom>
              <a:avLst/>
              <a:gdLst/>
              <a:ahLst/>
              <a:cxnLst/>
              <a:rect l="l" t="t" r="r" b="b"/>
              <a:pathLst>
                <a:path h="31750">
                  <a:moveTo>
                    <a:pt x="0" y="0"/>
                  </a:moveTo>
                  <a:lnTo>
                    <a:pt x="0" y="31401"/>
                  </a:lnTo>
                </a:path>
              </a:pathLst>
            </a:custGeom>
            <a:ln w="942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7" name="object 71">
              <a:extLst>
                <a:ext uri="{FF2B5EF4-FFF2-40B4-BE49-F238E27FC236}">
                  <a16:creationId xmlns:a16="http://schemas.microsoft.com/office/drawing/2014/main" id="{91A3D7A0-B84C-5100-D0B9-ADF030C49050}"/>
                </a:ext>
              </a:extLst>
            </p:cNvPr>
            <p:cNvSpPr/>
            <p:nvPr/>
          </p:nvSpPr>
          <p:spPr>
            <a:xfrm>
              <a:off x="7420419" y="1998313"/>
              <a:ext cx="0" cy="31750"/>
            </a:xfrm>
            <a:custGeom>
              <a:avLst/>
              <a:gdLst/>
              <a:ahLst/>
              <a:cxnLst/>
              <a:rect l="l" t="t" r="r" b="b"/>
              <a:pathLst>
                <a:path h="31750">
                  <a:moveTo>
                    <a:pt x="0" y="0"/>
                  </a:moveTo>
                  <a:lnTo>
                    <a:pt x="0" y="31401"/>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8" name="object 72">
              <a:extLst>
                <a:ext uri="{FF2B5EF4-FFF2-40B4-BE49-F238E27FC236}">
                  <a16:creationId xmlns:a16="http://schemas.microsoft.com/office/drawing/2014/main" id="{7732B9D9-424F-F96B-935A-EBCE558F895F}"/>
                </a:ext>
              </a:extLst>
            </p:cNvPr>
            <p:cNvSpPr/>
            <p:nvPr/>
          </p:nvSpPr>
          <p:spPr>
            <a:xfrm>
              <a:off x="7420419" y="1998313"/>
              <a:ext cx="0" cy="31750"/>
            </a:xfrm>
            <a:custGeom>
              <a:avLst/>
              <a:gdLst/>
              <a:ahLst/>
              <a:cxnLst/>
              <a:rect l="l" t="t" r="r" b="b"/>
              <a:pathLst>
                <a:path h="31750">
                  <a:moveTo>
                    <a:pt x="0" y="0"/>
                  </a:moveTo>
                  <a:lnTo>
                    <a:pt x="0" y="31401"/>
                  </a:lnTo>
                </a:path>
              </a:pathLst>
            </a:custGeom>
            <a:ln w="942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9" name="object 73">
              <a:extLst>
                <a:ext uri="{FF2B5EF4-FFF2-40B4-BE49-F238E27FC236}">
                  <a16:creationId xmlns:a16="http://schemas.microsoft.com/office/drawing/2014/main" id="{8BA27606-31D9-ED96-7CD0-8F30CF9DCA05}"/>
                </a:ext>
              </a:extLst>
            </p:cNvPr>
            <p:cNvSpPr/>
            <p:nvPr/>
          </p:nvSpPr>
          <p:spPr>
            <a:xfrm>
              <a:off x="7540475" y="1998313"/>
              <a:ext cx="0" cy="31750"/>
            </a:xfrm>
            <a:custGeom>
              <a:avLst/>
              <a:gdLst/>
              <a:ahLst/>
              <a:cxnLst/>
              <a:rect l="l" t="t" r="r" b="b"/>
              <a:pathLst>
                <a:path h="31750">
                  <a:moveTo>
                    <a:pt x="0" y="0"/>
                  </a:moveTo>
                  <a:lnTo>
                    <a:pt x="0" y="31401"/>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0" name="object 74">
              <a:extLst>
                <a:ext uri="{FF2B5EF4-FFF2-40B4-BE49-F238E27FC236}">
                  <a16:creationId xmlns:a16="http://schemas.microsoft.com/office/drawing/2014/main" id="{62CE6526-82A8-71A1-03B0-E8D7EBC1ABDF}"/>
                </a:ext>
              </a:extLst>
            </p:cNvPr>
            <p:cNvSpPr/>
            <p:nvPr/>
          </p:nvSpPr>
          <p:spPr>
            <a:xfrm>
              <a:off x="7540475" y="1998313"/>
              <a:ext cx="0" cy="31750"/>
            </a:xfrm>
            <a:custGeom>
              <a:avLst/>
              <a:gdLst/>
              <a:ahLst/>
              <a:cxnLst/>
              <a:rect l="l" t="t" r="r" b="b"/>
              <a:pathLst>
                <a:path h="31750">
                  <a:moveTo>
                    <a:pt x="0" y="0"/>
                  </a:moveTo>
                  <a:lnTo>
                    <a:pt x="0" y="31401"/>
                  </a:lnTo>
                </a:path>
              </a:pathLst>
            </a:custGeom>
            <a:ln w="942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1" name="object 75">
              <a:extLst>
                <a:ext uri="{FF2B5EF4-FFF2-40B4-BE49-F238E27FC236}">
                  <a16:creationId xmlns:a16="http://schemas.microsoft.com/office/drawing/2014/main" id="{354CFDE8-9E39-259A-A772-6158BBD448FF}"/>
                </a:ext>
              </a:extLst>
            </p:cNvPr>
            <p:cNvSpPr/>
            <p:nvPr/>
          </p:nvSpPr>
          <p:spPr>
            <a:xfrm>
              <a:off x="7780585" y="1998313"/>
              <a:ext cx="0" cy="31750"/>
            </a:xfrm>
            <a:custGeom>
              <a:avLst/>
              <a:gdLst/>
              <a:ahLst/>
              <a:cxnLst/>
              <a:rect l="l" t="t" r="r" b="b"/>
              <a:pathLst>
                <a:path h="31750">
                  <a:moveTo>
                    <a:pt x="0" y="0"/>
                  </a:moveTo>
                  <a:lnTo>
                    <a:pt x="0" y="31401"/>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2" name="object 76">
              <a:extLst>
                <a:ext uri="{FF2B5EF4-FFF2-40B4-BE49-F238E27FC236}">
                  <a16:creationId xmlns:a16="http://schemas.microsoft.com/office/drawing/2014/main" id="{51CE78EE-425E-D00E-E2C9-5AA2CBEDC6D6}"/>
                </a:ext>
              </a:extLst>
            </p:cNvPr>
            <p:cNvSpPr/>
            <p:nvPr/>
          </p:nvSpPr>
          <p:spPr>
            <a:xfrm>
              <a:off x="7780585" y="1998313"/>
              <a:ext cx="0" cy="31750"/>
            </a:xfrm>
            <a:custGeom>
              <a:avLst/>
              <a:gdLst/>
              <a:ahLst/>
              <a:cxnLst/>
              <a:rect l="l" t="t" r="r" b="b"/>
              <a:pathLst>
                <a:path h="31750">
                  <a:moveTo>
                    <a:pt x="0" y="0"/>
                  </a:moveTo>
                  <a:lnTo>
                    <a:pt x="0" y="31401"/>
                  </a:lnTo>
                </a:path>
              </a:pathLst>
            </a:custGeom>
            <a:ln w="942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3" name="object 77">
              <a:extLst>
                <a:ext uri="{FF2B5EF4-FFF2-40B4-BE49-F238E27FC236}">
                  <a16:creationId xmlns:a16="http://schemas.microsoft.com/office/drawing/2014/main" id="{AAFF05A3-9B5D-AF95-1478-B9183738F23F}"/>
                </a:ext>
              </a:extLst>
            </p:cNvPr>
            <p:cNvSpPr/>
            <p:nvPr/>
          </p:nvSpPr>
          <p:spPr>
            <a:xfrm>
              <a:off x="7900639" y="1998313"/>
              <a:ext cx="0" cy="31750"/>
            </a:xfrm>
            <a:custGeom>
              <a:avLst/>
              <a:gdLst/>
              <a:ahLst/>
              <a:cxnLst/>
              <a:rect l="l" t="t" r="r" b="b"/>
              <a:pathLst>
                <a:path h="31750">
                  <a:moveTo>
                    <a:pt x="0" y="0"/>
                  </a:moveTo>
                  <a:lnTo>
                    <a:pt x="0" y="31401"/>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4" name="object 78">
              <a:extLst>
                <a:ext uri="{FF2B5EF4-FFF2-40B4-BE49-F238E27FC236}">
                  <a16:creationId xmlns:a16="http://schemas.microsoft.com/office/drawing/2014/main" id="{0A977AC8-D979-3546-6599-D04EC0BBCB6A}"/>
                </a:ext>
              </a:extLst>
            </p:cNvPr>
            <p:cNvSpPr/>
            <p:nvPr/>
          </p:nvSpPr>
          <p:spPr>
            <a:xfrm>
              <a:off x="7900639" y="1998313"/>
              <a:ext cx="0" cy="31750"/>
            </a:xfrm>
            <a:custGeom>
              <a:avLst/>
              <a:gdLst/>
              <a:ahLst/>
              <a:cxnLst/>
              <a:rect l="l" t="t" r="r" b="b"/>
              <a:pathLst>
                <a:path h="31750">
                  <a:moveTo>
                    <a:pt x="0" y="0"/>
                  </a:moveTo>
                  <a:lnTo>
                    <a:pt x="0" y="31401"/>
                  </a:lnTo>
                </a:path>
              </a:pathLst>
            </a:custGeom>
            <a:ln w="942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5" name="object 79">
              <a:extLst>
                <a:ext uri="{FF2B5EF4-FFF2-40B4-BE49-F238E27FC236}">
                  <a16:creationId xmlns:a16="http://schemas.microsoft.com/office/drawing/2014/main" id="{3D3A8895-B573-3A2A-9553-0AEB20060C59}"/>
                </a:ext>
              </a:extLst>
            </p:cNvPr>
            <p:cNvSpPr/>
            <p:nvPr/>
          </p:nvSpPr>
          <p:spPr>
            <a:xfrm>
              <a:off x="8020695" y="1998313"/>
              <a:ext cx="0" cy="31750"/>
            </a:xfrm>
            <a:custGeom>
              <a:avLst/>
              <a:gdLst/>
              <a:ahLst/>
              <a:cxnLst/>
              <a:rect l="l" t="t" r="r" b="b"/>
              <a:pathLst>
                <a:path h="31750">
                  <a:moveTo>
                    <a:pt x="0" y="0"/>
                  </a:moveTo>
                  <a:lnTo>
                    <a:pt x="0" y="31401"/>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6" name="object 80">
              <a:extLst>
                <a:ext uri="{FF2B5EF4-FFF2-40B4-BE49-F238E27FC236}">
                  <a16:creationId xmlns:a16="http://schemas.microsoft.com/office/drawing/2014/main" id="{28F4BF92-0CA0-C084-BDAF-8436273A9EF9}"/>
                </a:ext>
              </a:extLst>
            </p:cNvPr>
            <p:cNvSpPr/>
            <p:nvPr/>
          </p:nvSpPr>
          <p:spPr>
            <a:xfrm>
              <a:off x="8020695" y="1998313"/>
              <a:ext cx="0" cy="31750"/>
            </a:xfrm>
            <a:custGeom>
              <a:avLst/>
              <a:gdLst/>
              <a:ahLst/>
              <a:cxnLst/>
              <a:rect l="l" t="t" r="r" b="b"/>
              <a:pathLst>
                <a:path h="31750">
                  <a:moveTo>
                    <a:pt x="0" y="0"/>
                  </a:moveTo>
                  <a:lnTo>
                    <a:pt x="0" y="31401"/>
                  </a:lnTo>
                </a:path>
              </a:pathLst>
            </a:custGeom>
            <a:ln w="942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7" name="object 81">
              <a:extLst>
                <a:ext uri="{FF2B5EF4-FFF2-40B4-BE49-F238E27FC236}">
                  <a16:creationId xmlns:a16="http://schemas.microsoft.com/office/drawing/2014/main" id="{EC072C90-C02A-949C-3FED-F3D4E054904C}"/>
                </a:ext>
              </a:extLst>
            </p:cNvPr>
            <p:cNvSpPr/>
            <p:nvPr/>
          </p:nvSpPr>
          <p:spPr>
            <a:xfrm>
              <a:off x="8260805" y="1998313"/>
              <a:ext cx="0" cy="31750"/>
            </a:xfrm>
            <a:custGeom>
              <a:avLst/>
              <a:gdLst/>
              <a:ahLst/>
              <a:cxnLst/>
              <a:rect l="l" t="t" r="r" b="b"/>
              <a:pathLst>
                <a:path h="31750">
                  <a:moveTo>
                    <a:pt x="0" y="0"/>
                  </a:moveTo>
                  <a:lnTo>
                    <a:pt x="0" y="31401"/>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8" name="object 82">
              <a:extLst>
                <a:ext uri="{FF2B5EF4-FFF2-40B4-BE49-F238E27FC236}">
                  <a16:creationId xmlns:a16="http://schemas.microsoft.com/office/drawing/2014/main" id="{5CAEE6AB-2DCD-80F0-92AD-4C57F4E75ABF}"/>
                </a:ext>
              </a:extLst>
            </p:cNvPr>
            <p:cNvSpPr/>
            <p:nvPr/>
          </p:nvSpPr>
          <p:spPr>
            <a:xfrm>
              <a:off x="8260805" y="1998313"/>
              <a:ext cx="0" cy="31750"/>
            </a:xfrm>
            <a:custGeom>
              <a:avLst/>
              <a:gdLst/>
              <a:ahLst/>
              <a:cxnLst/>
              <a:rect l="l" t="t" r="r" b="b"/>
              <a:pathLst>
                <a:path h="31750">
                  <a:moveTo>
                    <a:pt x="0" y="0"/>
                  </a:moveTo>
                  <a:lnTo>
                    <a:pt x="0" y="31401"/>
                  </a:lnTo>
                </a:path>
              </a:pathLst>
            </a:custGeom>
            <a:ln w="942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9" name="object 83">
              <a:extLst>
                <a:ext uri="{FF2B5EF4-FFF2-40B4-BE49-F238E27FC236}">
                  <a16:creationId xmlns:a16="http://schemas.microsoft.com/office/drawing/2014/main" id="{A112050B-BA78-D0AF-C396-ED598AA587A8}"/>
                </a:ext>
              </a:extLst>
            </p:cNvPr>
            <p:cNvSpPr/>
            <p:nvPr/>
          </p:nvSpPr>
          <p:spPr>
            <a:xfrm>
              <a:off x="8380861" y="1998313"/>
              <a:ext cx="0" cy="31750"/>
            </a:xfrm>
            <a:custGeom>
              <a:avLst/>
              <a:gdLst/>
              <a:ahLst/>
              <a:cxnLst/>
              <a:rect l="l" t="t" r="r" b="b"/>
              <a:pathLst>
                <a:path h="31750">
                  <a:moveTo>
                    <a:pt x="0" y="0"/>
                  </a:moveTo>
                  <a:lnTo>
                    <a:pt x="0" y="31401"/>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0" name="object 84">
              <a:extLst>
                <a:ext uri="{FF2B5EF4-FFF2-40B4-BE49-F238E27FC236}">
                  <a16:creationId xmlns:a16="http://schemas.microsoft.com/office/drawing/2014/main" id="{325157C8-3DA7-917B-4C22-6DD80FE5E9B5}"/>
                </a:ext>
              </a:extLst>
            </p:cNvPr>
            <p:cNvSpPr/>
            <p:nvPr/>
          </p:nvSpPr>
          <p:spPr>
            <a:xfrm>
              <a:off x="8380861" y="1998313"/>
              <a:ext cx="0" cy="31750"/>
            </a:xfrm>
            <a:custGeom>
              <a:avLst/>
              <a:gdLst/>
              <a:ahLst/>
              <a:cxnLst/>
              <a:rect l="l" t="t" r="r" b="b"/>
              <a:pathLst>
                <a:path h="31750">
                  <a:moveTo>
                    <a:pt x="0" y="0"/>
                  </a:moveTo>
                  <a:lnTo>
                    <a:pt x="0" y="31401"/>
                  </a:lnTo>
                </a:path>
              </a:pathLst>
            </a:custGeom>
            <a:ln w="942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1" name="object 85">
              <a:extLst>
                <a:ext uri="{FF2B5EF4-FFF2-40B4-BE49-F238E27FC236}">
                  <a16:creationId xmlns:a16="http://schemas.microsoft.com/office/drawing/2014/main" id="{66083EF6-7D5E-126E-70C0-F572469492C1}"/>
                </a:ext>
              </a:extLst>
            </p:cNvPr>
            <p:cNvSpPr/>
            <p:nvPr/>
          </p:nvSpPr>
          <p:spPr>
            <a:xfrm>
              <a:off x="8500915" y="1998313"/>
              <a:ext cx="0" cy="31750"/>
            </a:xfrm>
            <a:custGeom>
              <a:avLst/>
              <a:gdLst/>
              <a:ahLst/>
              <a:cxnLst/>
              <a:rect l="l" t="t" r="r" b="b"/>
              <a:pathLst>
                <a:path h="31750">
                  <a:moveTo>
                    <a:pt x="0" y="0"/>
                  </a:moveTo>
                  <a:lnTo>
                    <a:pt x="0" y="31401"/>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2" name="object 86">
              <a:extLst>
                <a:ext uri="{FF2B5EF4-FFF2-40B4-BE49-F238E27FC236}">
                  <a16:creationId xmlns:a16="http://schemas.microsoft.com/office/drawing/2014/main" id="{92779903-9A16-4ED6-B3B7-D42B8E9E8E0C}"/>
                </a:ext>
              </a:extLst>
            </p:cNvPr>
            <p:cNvSpPr/>
            <p:nvPr/>
          </p:nvSpPr>
          <p:spPr>
            <a:xfrm>
              <a:off x="8500915" y="1998313"/>
              <a:ext cx="0" cy="31750"/>
            </a:xfrm>
            <a:custGeom>
              <a:avLst/>
              <a:gdLst/>
              <a:ahLst/>
              <a:cxnLst/>
              <a:rect l="l" t="t" r="r" b="b"/>
              <a:pathLst>
                <a:path h="31750">
                  <a:moveTo>
                    <a:pt x="0" y="0"/>
                  </a:moveTo>
                  <a:lnTo>
                    <a:pt x="0" y="31401"/>
                  </a:lnTo>
                </a:path>
              </a:pathLst>
            </a:custGeom>
            <a:ln w="942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3" name="object 87">
              <a:extLst>
                <a:ext uri="{FF2B5EF4-FFF2-40B4-BE49-F238E27FC236}">
                  <a16:creationId xmlns:a16="http://schemas.microsoft.com/office/drawing/2014/main" id="{047336BB-B78A-D3B4-5546-FC9C049C35BF}"/>
                </a:ext>
              </a:extLst>
            </p:cNvPr>
            <p:cNvSpPr/>
            <p:nvPr/>
          </p:nvSpPr>
          <p:spPr>
            <a:xfrm>
              <a:off x="8741026" y="1998313"/>
              <a:ext cx="0" cy="31750"/>
            </a:xfrm>
            <a:custGeom>
              <a:avLst/>
              <a:gdLst/>
              <a:ahLst/>
              <a:cxnLst/>
              <a:rect l="l" t="t" r="r" b="b"/>
              <a:pathLst>
                <a:path h="31750">
                  <a:moveTo>
                    <a:pt x="0" y="0"/>
                  </a:moveTo>
                  <a:lnTo>
                    <a:pt x="0" y="31401"/>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4" name="object 88">
              <a:extLst>
                <a:ext uri="{FF2B5EF4-FFF2-40B4-BE49-F238E27FC236}">
                  <a16:creationId xmlns:a16="http://schemas.microsoft.com/office/drawing/2014/main" id="{81882E7C-C958-198A-36EB-FE766BBFFBEC}"/>
                </a:ext>
              </a:extLst>
            </p:cNvPr>
            <p:cNvSpPr/>
            <p:nvPr/>
          </p:nvSpPr>
          <p:spPr>
            <a:xfrm>
              <a:off x="8741026" y="1998313"/>
              <a:ext cx="0" cy="31750"/>
            </a:xfrm>
            <a:custGeom>
              <a:avLst/>
              <a:gdLst/>
              <a:ahLst/>
              <a:cxnLst/>
              <a:rect l="l" t="t" r="r" b="b"/>
              <a:pathLst>
                <a:path h="31750">
                  <a:moveTo>
                    <a:pt x="0" y="0"/>
                  </a:moveTo>
                  <a:lnTo>
                    <a:pt x="0" y="31401"/>
                  </a:lnTo>
                </a:path>
              </a:pathLst>
            </a:custGeom>
            <a:ln w="942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5" name="object 89">
              <a:extLst>
                <a:ext uri="{FF2B5EF4-FFF2-40B4-BE49-F238E27FC236}">
                  <a16:creationId xmlns:a16="http://schemas.microsoft.com/office/drawing/2014/main" id="{A01444A0-C8D2-5F84-3BF7-7EFCEC3F2447}"/>
                </a:ext>
              </a:extLst>
            </p:cNvPr>
            <p:cNvSpPr/>
            <p:nvPr/>
          </p:nvSpPr>
          <p:spPr>
            <a:xfrm>
              <a:off x="8861081" y="1998313"/>
              <a:ext cx="0" cy="31750"/>
            </a:xfrm>
            <a:custGeom>
              <a:avLst/>
              <a:gdLst/>
              <a:ahLst/>
              <a:cxnLst/>
              <a:rect l="l" t="t" r="r" b="b"/>
              <a:pathLst>
                <a:path h="31750">
                  <a:moveTo>
                    <a:pt x="0" y="0"/>
                  </a:moveTo>
                  <a:lnTo>
                    <a:pt x="0" y="31401"/>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6" name="object 90">
              <a:extLst>
                <a:ext uri="{FF2B5EF4-FFF2-40B4-BE49-F238E27FC236}">
                  <a16:creationId xmlns:a16="http://schemas.microsoft.com/office/drawing/2014/main" id="{185EF532-DD76-CF79-5D57-69032F33B8DE}"/>
                </a:ext>
              </a:extLst>
            </p:cNvPr>
            <p:cNvSpPr/>
            <p:nvPr/>
          </p:nvSpPr>
          <p:spPr>
            <a:xfrm>
              <a:off x="8861081" y="1998313"/>
              <a:ext cx="0" cy="31750"/>
            </a:xfrm>
            <a:custGeom>
              <a:avLst/>
              <a:gdLst/>
              <a:ahLst/>
              <a:cxnLst/>
              <a:rect l="l" t="t" r="r" b="b"/>
              <a:pathLst>
                <a:path h="31750">
                  <a:moveTo>
                    <a:pt x="0" y="0"/>
                  </a:moveTo>
                  <a:lnTo>
                    <a:pt x="0" y="31401"/>
                  </a:lnTo>
                </a:path>
              </a:pathLst>
            </a:custGeom>
            <a:ln w="942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7" name="object 91">
              <a:extLst>
                <a:ext uri="{FF2B5EF4-FFF2-40B4-BE49-F238E27FC236}">
                  <a16:creationId xmlns:a16="http://schemas.microsoft.com/office/drawing/2014/main" id="{1D87F16A-A196-A519-13CE-799AAA64718A}"/>
                </a:ext>
              </a:extLst>
            </p:cNvPr>
            <p:cNvSpPr/>
            <p:nvPr/>
          </p:nvSpPr>
          <p:spPr>
            <a:xfrm>
              <a:off x="8981136" y="1998313"/>
              <a:ext cx="0" cy="31750"/>
            </a:xfrm>
            <a:custGeom>
              <a:avLst/>
              <a:gdLst/>
              <a:ahLst/>
              <a:cxnLst/>
              <a:rect l="l" t="t" r="r" b="b"/>
              <a:pathLst>
                <a:path h="31750">
                  <a:moveTo>
                    <a:pt x="0" y="0"/>
                  </a:moveTo>
                  <a:lnTo>
                    <a:pt x="0" y="31401"/>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8" name="object 92">
              <a:extLst>
                <a:ext uri="{FF2B5EF4-FFF2-40B4-BE49-F238E27FC236}">
                  <a16:creationId xmlns:a16="http://schemas.microsoft.com/office/drawing/2014/main" id="{187954E8-94F5-86F7-735B-A112859D91A0}"/>
                </a:ext>
              </a:extLst>
            </p:cNvPr>
            <p:cNvSpPr/>
            <p:nvPr/>
          </p:nvSpPr>
          <p:spPr>
            <a:xfrm>
              <a:off x="8981136" y="1998313"/>
              <a:ext cx="0" cy="31750"/>
            </a:xfrm>
            <a:custGeom>
              <a:avLst/>
              <a:gdLst/>
              <a:ahLst/>
              <a:cxnLst/>
              <a:rect l="l" t="t" r="r" b="b"/>
              <a:pathLst>
                <a:path h="31750">
                  <a:moveTo>
                    <a:pt x="0" y="0"/>
                  </a:moveTo>
                  <a:lnTo>
                    <a:pt x="0" y="31401"/>
                  </a:lnTo>
                </a:path>
              </a:pathLst>
            </a:custGeom>
            <a:ln w="942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9" name="object 93">
              <a:extLst>
                <a:ext uri="{FF2B5EF4-FFF2-40B4-BE49-F238E27FC236}">
                  <a16:creationId xmlns:a16="http://schemas.microsoft.com/office/drawing/2014/main" id="{0B1D6D16-D63A-0B46-6769-8D0C16798639}"/>
                </a:ext>
              </a:extLst>
            </p:cNvPr>
            <p:cNvSpPr/>
            <p:nvPr/>
          </p:nvSpPr>
          <p:spPr>
            <a:xfrm>
              <a:off x="9101192" y="1998313"/>
              <a:ext cx="0" cy="31750"/>
            </a:xfrm>
            <a:custGeom>
              <a:avLst/>
              <a:gdLst/>
              <a:ahLst/>
              <a:cxnLst/>
              <a:rect l="l" t="t" r="r" b="b"/>
              <a:pathLst>
                <a:path h="31750">
                  <a:moveTo>
                    <a:pt x="0" y="0"/>
                  </a:moveTo>
                  <a:lnTo>
                    <a:pt x="0" y="31401"/>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0" name="object 94">
              <a:extLst>
                <a:ext uri="{FF2B5EF4-FFF2-40B4-BE49-F238E27FC236}">
                  <a16:creationId xmlns:a16="http://schemas.microsoft.com/office/drawing/2014/main" id="{97BBB4B9-1862-2080-5396-DE03B5619CF2}"/>
                </a:ext>
              </a:extLst>
            </p:cNvPr>
            <p:cNvSpPr/>
            <p:nvPr/>
          </p:nvSpPr>
          <p:spPr>
            <a:xfrm>
              <a:off x="9101192" y="1998313"/>
              <a:ext cx="0" cy="31750"/>
            </a:xfrm>
            <a:custGeom>
              <a:avLst/>
              <a:gdLst/>
              <a:ahLst/>
              <a:cxnLst/>
              <a:rect l="l" t="t" r="r" b="b"/>
              <a:pathLst>
                <a:path h="31750">
                  <a:moveTo>
                    <a:pt x="0" y="0"/>
                  </a:moveTo>
                  <a:lnTo>
                    <a:pt x="0" y="31401"/>
                  </a:lnTo>
                </a:path>
              </a:pathLst>
            </a:custGeom>
            <a:ln w="942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1" name="object 95">
              <a:extLst>
                <a:ext uri="{FF2B5EF4-FFF2-40B4-BE49-F238E27FC236}">
                  <a16:creationId xmlns:a16="http://schemas.microsoft.com/office/drawing/2014/main" id="{B1A80590-A4A4-505E-2A51-00432FF73DCC}"/>
                </a:ext>
              </a:extLst>
            </p:cNvPr>
            <p:cNvSpPr/>
            <p:nvPr/>
          </p:nvSpPr>
          <p:spPr>
            <a:xfrm>
              <a:off x="9341302" y="1998313"/>
              <a:ext cx="0" cy="31750"/>
            </a:xfrm>
            <a:custGeom>
              <a:avLst/>
              <a:gdLst/>
              <a:ahLst/>
              <a:cxnLst/>
              <a:rect l="l" t="t" r="r" b="b"/>
              <a:pathLst>
                <a:path h="31750">
                  <a:moveTo>
                    <a:pt x="0" y="0"/>
                  </a:moveTo>
                  <a:lnTo>
                    <a:pt x="0" y="31401"/>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2" name="object 96">
              <a:extLst>
                <a:ext uri="{FF2B5EF4-FFF2-40B4-BE49-F238E27FC236}">
                  <a16:creationId xmlns:a16="http://schemas.microsoft.com/office/drawing/2014/main" id="{596C6C7D-F249-B808-1374-8F9EC5A7CB6D}"/>
                </a:ext>
              </a:extLst>
            </p:cNvPr>
            <p:cNvSpPr/>
            <p:nvPr/>
          </p:nvSpPr>
          <p:spPr>
            <a:xfrm>
              <a:off x="9341302" y="1998313"/>
              <a:ext cx="0" cy="31750"/>
            </a:xfrm>
            <a:custGeom>
              <a:avLst/>
              <a:gdLst/>
              <a:ahLst/>
              <a:cxnLst/>
              <a:rect l="l" t="t" r="r" b="b"/>
              <a:pathLst>
                <a:path h="31750">
                  <a:moveTo>
                    <a:pt x="0" y="0"/>
                  </a:moveTo>
                  <a:lnTo>
                    <a:pt x="0" y="31401"/>
                  </a:lnTo>
                </a:path>
              </a:pathLst>
            </a:custGeom>
            <a:ln w="942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3" name="object 97">
              <a:extLst>
                <a:ext uri="{FF2B5EF4-FFF2-40B4-BE49-F238E27FC236}">
                  <a16:creationId xmlns:a16="http://schemas.microsoft.com/office/drawing/2014/main" id="{977B22B2-058A-2AAE-6A4E-8D0A37325DE3}"/>
                </a:ext>
              </a:extLst>
            </p:cNvPr>
            <p:cNvSpPr/>
            <p:nvPr/>
          </p:nvSpPr>
          <p:spPr>
            <a:xfrm>
              <a:off x="9461356" y="1998313"/>
              <a:ext cx="0" cy="31750"/>
            </a:xfrm>
            <a:custGeom>
              <a:avLst/>
              <a:gdLst/>
              <a:ahLst/>
              <a:cxnLst/>
              <a:rect l="l" t="t" r="r" b="b"/>
              <a:pathLst>
                <a:path h="31750">
                  <a:moveTo>
                    <a:pt x="0" y="0"/>
                  </a:moveTo>
                  <a:lnTo>
                    <a:pt x="0" y="31401"/>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4" name="object 98">
              <a:extLst>
                <a:ext uri="{FF2B5EF4-FFF2-40B4-BE49-F238E27FC236}">
                  <a16:creationId xmlns:a16="http://schemas.microsoft.com/office/drawing/2014/main" id="{625999CB-D1E0-B6BE-9EE7-B00A9BA24261}"/>
                </a:ext>
              </a:extLst>
            </p:cNvPr>
            <p:cNvSpPr/>
            <p:nvPr/>
          </p:nvSpPr>
          <p:spPr>
            <a:xfrm>
              <a:off x="9461356" y="1998313"/>
              <a:ext cx="0" cy="31750"/>
            </a:xfrm>
            <a:custGeom>
              <a:avLst/>
              <a:gdLst/>
              <a:ahLst/>
              <a:cxnLst/>
              <a:rect l="l" t="t" r="r" b="b"/>
              <a:pathLst>
                <a:path h="31750">
                  <a:moveTo>
                    <a:pt x="0" y="0"/>
                  </a:moveTo>
                  <a:lnTo>
                    <a:pt x="0" y="31401"/>
                  </a:lnTo>
                </a:path>
              </a:pathLst>
            </a:custGeom>
            <a:ln w="942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5" name="object 99">
              <a:extLst>
                <a:ext uri="{FF2B5EF4-FFF2-40B4-BE49-F238E27FC236}">
                  <a16:creationId xmlns:a16="http://schemas.microsoft.com/office/drawing/2014/main" id="{5967A31E-DB20-A43F-2878-3AA68AA69C97}"/>
                </a:ext>
              </a:extLst>
            </p:cNvPr>
            <p:cNvSpPr/>
            <p:nvPr/>
          </p:nvSpPr>
          <p:spPr>
            <a:xfrm>
              <a:off x="9581412" y="1998313"/>
              <a:ext cx="0" cy="31750"/>
            </a:xfrm>
            <a:custGeom>
              <a:avLst/>
              <a:gdLst/>
              <a:ahLst/>
              <a:cxnLst/>
              <a:rect l="l" t="t" r="r" b="b"/>
              <a:pathLst>
                <a:path h="31750">
                  <a:moveTo>
                    <a:pt x="0" y="0"/>
                  </a:moveTo>
                  <a:lnTo>
                    <a:pt x="0" y="31401"/>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6" name="object 100">
              <a:extLst>
                <a:ext uri="{FF2B5EF4-FFF2-40B4-BE49-F238E27FC236}">
                  <a16:creationId xmlns:a16="http://schemas.microsoft.com/office/drawing/2014/main" id="{74B87F32-D423-7A9E-CE9E-5422130F9C47}"/>
                </a:ext>
              </a:extLst>
            </p:cNvPr>
            <p:cNvSpPr/>
            <p:nvPr/>
          </p:nvSpPr>
          <p:spPr>
            <a:xfrm>
              <a:off x="9581412" y="1998313"/>
              <a:ext cx="0" cy="31750"/>
            </a:xfrm>
            <a:custGeom>
              <a:avLst/>
              <a:gdLst/>
              <a:ahLst/>
              <a:cxnLst/>
              <a:rect l="l" t="t" r="r" b="b"/>
              <a:pathLst>
                <a:path h="31750">
                  <a:moveTo>
                    <a:pt x="0" y="0"/>
                  </a:moveTo>
                  <a:lnTo>
                    <a:pt x="0" y="31401"/>
                  </a:lnTo>
                </a:path>
              </a:pathLst>
            </a:custGeom>
            <a:ln w="942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7" name="object 101">
              <a:extLst>
                <a:ext uri="{FF2B5EF4-FFF2-40B4-BE49-F238E27FC236}">
                  <a16:creationId xmlns:a16="http://schemas.microsoft.com/office/drawing/2014/main" id="{28E50EB2-B3A5-F3BE-E66E-095F87251D04}"/>
                </a:ext>
              </a:extLst>
            </p:cNvPr>
            <p:cNvSpPr/>
            <p:nvPr/>
          </p:nvSpPr>
          <p:spPr>
            <a:xfrm>
              <a:off x="9821522" y="1998313"/>
              <a:ext cx="0" cy="31750"/>
            </a:xfrm>
            <a:custGeom>
              <a:avLst/>
              <a:gdLst/>
              <a:ahLst/>
              <a:cxnLst/>
              <a:rect l="l" t="t" r="r" b="b"/>
              <a:pathLst>
                <a:path h="31750">
                  <a:moveTo>
                    <a:pt x="0" y="0"/>
                  </a:moveTo>
                  <a:lnTo>
                    <a:pt x="0" y="31401"/>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8" name="object 102">
              <a:extLst>
                <a:ext uri="{FF2B5EF4-FFF2-40B4-BE49-F238E27FC236}">
                  <a16:creationId xmlns:a16="http://schemas.microsoft.com/office/drawing/2014/main" id="{021D6BF9-10AD-2009-35FD-8FBAE2E2FB16}"/>
                </a:ext>
              </a:extLst>
            </p:cNvPr>
            <p:cNvSpPr/>
            <p:nvPr/>
          </p:nvSpPr>
          <p:spPr>
            <a:xfrm>
              <a:off x="9821522" y="1998313"/>
              <a:ext cx="0" cy="31750"/>
            </a:xfrm>
            <a:custGeom>
              <a:avLst/>
              <a:gdLst/>
              <a:ahLst/>
              <a:cxnLst/>
              <a:rect l="l" t="t" r="r" b="b"/>
              <a:pathLst>
                <a:path h="31750">
                  <a:moveTo>
                    <a:pt x="0" y="0"/>
                  </a:moveTo>
                  <a:lnTo>
                    <a:pt x="0" y="31401"/>
                  </a:lnTo>
                </a:path>
              </a:pathLst>
            </a:custGeom>
            <a:ln w="942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9" name="object 103">
              <a:extLst>
                <a:ext uri="{FF2B5EF4-FFF2-40B4-BE49-F238E27FC236}">
                  <a16:creationId xmlns:a16="http://schemas.microsoft.com/office/drawing/2014/main" id="{DB49A337-3CEB-774A-7268-3F8734F881CE}"/>
                </a:ext>
              </a:extLst>
            </p:cNvPr>
            <p:cNvSpPr/>
            <p:nvPr/>
          </p:nvSpPr>
          <p:spPr>
            <a:xfrm>
              <a:off x="9941578" y="1998313"/>
              <a:ext cx="0" cy="31750"/>
            </a:xfrm>
            <a:custGeom>
              <a:avLst/>
              <a:gdLst/>
              <a:ahLst/>
              <a:cxnLst/>
              <a:rect l="l" t="t" r="r" b="b"/>
              <a:pathLst>
                <a:path h="31750">
                  <a:moveTo>
                    <a:pt x="0" y="0"/>
                  </a:moveTo>
                  <a:lnTo>
                    <a:pt x="0" y="31401"/>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0" name="object 104">
              <a:extLst>
                <a:ext uri="{FF2B5EF4-FFF2-40B4-BE49-F238E27FC236}">
                  <a16:creationId xmlns:a16="http://schemas.microsoft.com/office/drawing/2014/main" id="{BE126F9B-7DCB-9991-A8AB-5153298193BE}"/>
                </a:ext>
              </a:extLst>
            </p:cNvPr>
            <p:cNvSpPr/>
            <p:nvPr/>
          </p:nvSpPr>
          <p:spPr>
            <a:xfrm>
              <a:off x="9941578" y="1998313"/>
              <a:ext cx="0" cy="31750"/>
            </a:xfrm>
            <a:custGeom>
              <a:avLst/>
              <a:gdLst/>
              <a:ahLst/>
              <a:cxnLst/>
              <a:rect l="l" t="t" r="r" b="b"/>
              <a:pathLst>
                <a:path h="31750">
                  <a:moveTo>
                    <a:pt x="0" y="0"/>
                  </a:moveTo>
                  <a:lnTo>
                    <a:pt x="0" y="31401"/>
                  </a:lnTo>
                </a:path>
              </a:pathLst>
            </a:custGeom>
            <a:ln w="942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1" name="object 105">
              <a:extLst>
                <a:ext uri="{FF2B5EF4-FFF2-40B4-BE49-F238E27FC236}">
                  <a16:creationId xmlns:a16="http://schemas.microsoft.com/office/drawing/2014/main" id="{37C0C3CA-CF14-62FE-F9F5-250FAFFC4F80}"/>
                </a:ext>
              </a:extLst>
            </p:cNvPr>
            <p:cNvSpPr/>
            <p:nvPr/>
          </p:nvSpPr>
          <p:spPr>
            <a:xfrm>
              <a:off x="10061632" y="1998313"/>
              <a:ext cx="0" cy="31750"/>
            </a:xfrm>
            <a:custGeom>
              <a:avLst/>
              <a:gdLst/>
              <a:ahLst/>
              <a:cxnLst/>
              <a:rect l="l" t="t" r="r" b="b"/>
              <a:pathLst>
                <a:path h="31750">
                  <a:moveTo>
                    <a:pt x="0" y="0"/>
                  </a:moveTo>
                  <a:lnTo>
                    <a:pt x="0" y="31401"/>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2" name="object 106">
              <a:extLst>
                <a:ext uri="{FF2B5EF4-FFF2-40B4-BE49-F238E27FC236}">
                  <a16:creationId xmlns:a16="http://schemas.microsoft.com/office/drawing/2014/main" id="{9ACEBDB6-E0F6-A864-1EB1-8676AB10E9A6}"/>
                </a:ext>
              </a:extLst>
            </p:cNvPr>
            <p:cNvSpPr/>
            <p:nvPr/>
          </p:nvSpPr>
          <p:spPr>
            <a:xfrm>
              <a:off x="10061632" y="1998313"/>
              <a:ext cx="0" cy="31750"/>
            </a:xfrm>
            <a:custGeom>
              <a:avLst/>
              <a:gdLst/>
              <a:ahLst/>
              <a:cxnLst/>
              <a:rect l="l" t="t" r="r" b="b"/>
              <a:pathLst>
                <a:path h="31750">
                  <a:moveTo>
                    <a:pt x="0" y="0"/>
                  </a:moveTo>
                  <a:lnTo>
                    <a:pt x="0" y="31401"/>
                  </a:lnTo>
                </a:path>
              </a:pathLst>
            </a:custGeom>
            <a:ln w="942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3" name="object 107">
              <a:extLst>
                <a:ext uri="{FF2B5EF4-FFF2-40B4-BE49-F238E27FC236}">
                  <a16:creationId xmlns:a16="http://schemas.microsoft.com/office/drawing/2014/main" id="{01071FA3-3165-D8CC-98F8-06FDC60A1C36}"/>
                </a:ext>
              </a:extLst>
            </p:cNvPr>
            <p:cNvSpPr/>
            <p:nvPr/>
          </p:nvSpPr>
          <p:spPr>
            <a:xfrm>
              <a:off x="10301742" y="1998313"/>
              <a:ext cx="0" cy="31750"/>
            </a:xfrm>
            <a:custGeom>
              <a:avLst/>
              <a:gdLst/>
              <a:ahLst/>
              <a:cxnLst/>
              <a:rect l="l" t="t" r="r" b="b"/>
              <a:pathLst>
                <a:path h="31750">
                  <a:moveTo>
                    <a:pt x="0" y="0"/>
                  </a:moveTo>
                  <a:lnTo>
                    <a:pt x="0" y="31401"/>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4" name="object 108">
              <a:extLst>
                <a:ext uri="{FF2B5EF4-FFF2-40B4-BE49-F238E27FC236}">
                  <a16:creationId xmlns:a16="http://schemas.microsoft.com/office/drawing/2014/main" id="{F3E856DD-4085-FCC6-C103-9CD458BA8FD0}"/>
                </a:ext>
              </a:extLst>
            </p:cNvPr>
            <p:cNvSpPr/>
            <p:nvPr/>
          </p:nvSpPr>
          <p:spPr>
            <a:xfrm>
              <a:off x="10301742" y="1998313"/>
              <a:ext cx="0" cy="31750"/>
            </a:xfrm>
            <a:custGeom>
              <a:avLst/>
              <a:gdLst/>
              <a:ahLst/>
              <a:cxnLst/>
              <a:rect l="l" t="t" r="r" b="b"/>
              <a:pathLst>
                <a:path h="31750">
                  <a:moveTo>
                    <a:pt x="0" y="0"/>
                  </a:moveTo>
                  <a:lnTo>
                    <a:pt x="0" y="31401"/>
                  </a:lnTo>
                </a:path>
              </a:pathLst>
            </a:custGeom>
            <a:ln w="942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5" name="object 109">
              <a:extLst>
                <a:ext uri="{FF2B5EF4-FFF2-40B4-BE49-F238E27FC236}">
                  <a16:creationId xmlns:a16="http://schemas.microsoft.com/office/drawing/2014/main" id="{2F985FA9-C1E0-4B74-99CD-25CE6FFCE831}"/>
                </a:ext>
              </a:extLst>
            </p:cNvPr>
            <p:cNvSpPr/>
            <p:nvPr/>
          </p:nvSpPr>
          <p:spPr>
            <a:xfrm>
              <a:off x="10421798" y="1998313"/>
              <a:ext cx="0" cy="31750"/>
            </a:xfrm>
            <a:custGeom>
              <a:avLst/>
              <a:gdLst/>
              <a:ahLst/>
              <a:cxnLst/>
              <a:rect l="l" t="t" r="r" b="b"/>
              <a:pathLst>
                <a:path h="31750">
                  <a:moveTo>
                    <a:pt x="0" y="0"/>
                  </a:moveTo>
                  <a:lnTo>
                    <a:pt x="0" y="31401"/>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6" name="object 110">
              <a:extLst>
                <a:ext uri="{FF2B5EF4-FFF2-40B4-BE49-F238E27FC236}">
                  <a16:creationId xmlns:a16="http://schemas.microsoft.com/office/drawing/2014/main" id="{EE8B7041-1E64-E854-766D-A8643A97703A}"/>
                </a:ext>
              </a:extLst>
            </p:cNvPr>
            <p:cNvSpPr/>
            <p:nvPr/>
          </p:nvSpPr>
          <p:spPr>
            <a:xfrm>
              <a:off x="10421798" y="1998313"/>
              <a:ext cx="0" cy="31750"/>
            </a:xfrm>
            <a:custGeom>
              <a:avLst/>
              <a:gdLst/>
              <a:ahLst/>
              <a:cxnLst/>
              <a:rect l="l" t="t" r="r" b="b"/>
              <a:pathLst>
                <a:path h="31750">
                  <a:moveTo>
                    <a:pt x="0" y="0"/>
                  </a:moveTo>
                  <a:lnTo>
                    <a:pt x="0" y="31401"/>
                  </a:lnTo>
                </a:path>
              </a:pathLst>
            </a:custGeom>
            <a:ln w="942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7" name="object 111">
              <a:extLst>
                <a:ext uri="{FF2B5EF4-FFF2-40B4-BE49-F238E27FC236}">
                  <a16:creationId xmlns:a16="http://schemas.microsoft.com/office/drawing/2014/main" id="{7B6D3619-8776-958C-7218-DE094F270DA6}"/>
                </a:ext>
              </a:extLst>
            </p:cNvPr>
            <p:cNvSpPr/>
            <p:nvPr/>
          </p:nvSpPr>
          <p:spPr>
            <a:xfrm>
              <a:off x="10541852" y="1998313"/>
              <a:ext cx="0" cy="31750"/>
            </a:xfrm>
            <a:custGeom>
              <a:avLst/>
              <a:gdLst/>
              <a:ahLst/>
              <a:cxnLst/>
              <a:rect l="l" t="t" r="r" b="b"/>
              <a:pathLst>
                <a:path h="31750">
                  <a:moveTo>
                    <a:pt x="0" y="0"/>
                  </a:moveTo>
                  <a:lnTo>
                    <a:pt x="0" y="31401"/>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8" name="object 112">
              <a:extLst>
                <a:ext uri="{FF2B5EF4-FFF2-40B4-BE49-F238E27FC236}">
                  <a16:creationId xmlns:a16="http://schemas.microsoft.com/office/drawing/2014/main" id="{44462D81-0A6B-938A-E57C-8A1CF9A95BF3}"/>
                </a:ext>
              </a:extLst>
            </p:cNvPr>
            <p:cNvSpPr/>
            <p:nvPr/>
          </p:nvSpPr>
          <p:spPr>
            <a:xfrm>
              <a:off x="10541852" y="1998313"/>
              <a:ext cx="0" cy="31750"/>
            </a:xfrm>
            <a:custGeom>
              <a:avLst/>
              <a:gdLst/>
              <a:ahLst/>
              <a:cxnLst/>
              <a:rect l="l" t="t" r="r" b="b"/>
              <a:pathLst>
                <a:path h="31750">
                  <a:moveTo>
                    <a:pt x="0" y="0"/>
                  </a:moveTo>
                  <a:lnTo>
                    <a:pt x="0" y="31401"/>
                  </a:lnTo>
                </a:path>
              </a:pathLst>
            </a:custGeom>
            <a:ln w="942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9" name="object 113">
              <a:extLst>
                <a:ext uri="{FF2B5EF4-FFF2-40B4-BE49-F238E27FC236}">
                  <a16:creationId xmlns:a16="http://schemas.microsoft.com/office/drawing/2014/main" id="{F6B12EFD-8456-7EAB-AE11-1FCD313AFD0A}"/>
                </a:ext>
              </a:extLst>
            </p:cNvPr>
            <p:cNvSpPr/>
            <p:nvPr/>
          </p:nvSpPr>
          <p:spPr>
            <a:xfrm>
              <a:off x="10661908" y="1998313"/>
              <a:ext cx="0" cy="31750"/>
            </a:xfrm>
            <a:custGeom>
              <a:avLst/>
              <a:gdLst/>
              <a:ahLst/>
              <a:cxnLst/>
              <a:rect l="l" t="t" r="r" b="b"/>
              <a:pathLst>
                <a:path h="31750">
                  <a:moveTo>
                    <a:pt x="0" y="0"/>
                  </a:moveTo>
                  <a:lnTo>
                    <a:pt x="0" y="31401"/>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0" name="object 114">
              <a:extLst>
                <a:ext uri="{FF2B5EF4-FFF2-40B4-BE49-F238E27FC236}">
                  <a16:creationId xmlns:a16="http://schemas.microsoft.com/office/drawing/2014/main" id="{F566A1F0-95ED-BEC8-1D49-2E5238580470}"/>
                </a:ext>
              </a:extLst>
            </p:cNvPr>
            <p:cNvSpPr/>
            <p:nvPr/>
          </p:nvSpPr>
          <p:spPr>
            <a:xfrm>
              <a:off x="10661908" y="1998313"/>
              <a:ext cx="0" cy="31750"/>
            </a:xfrm>
            <a:custGeom>
              <a:avLst/>
              <a:gdLst/>
              <a:ahLst/>
              <a:cxnLst/>
              <a:rect l="l" t="t" r="r" b="b"/>
              <a:pathLst>
                <a:path h="31750">
                  <a:moveTo>
                    <a:pt x="0" y="0"/>
                  </a:moveTo>
                  <a:lnTo>
                    <a:pt x="0" y="31401"/>
                  </a:lnTo>
                </a:path>
              </a:pathLst>
            </a:custGeom>
            <a:ln w="942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1" name="object 115">
              <a:extLst>
                <a:ext uri="{FF2B5EF4-FFF2-40B4-BE49-F238E27FC236}">
                  <a16:creationId xmlns:a16="http://schemas.microsoft.com/office/drawing/2014/main" id="{8E8A0672-45C0-FFAA-CF1B-61EF691D38F4}"/>
                </a:ext>
              </a:extLst>
            </p:cNvPr>
            <p:cNvSpPr/>
            <p:nvPr/>
          </p:nvSpPr>
          <p:spPr>
            <a:xfrm>
              <a:off x="10902018" y="1998313"/>
              <a:ext cx="0" cy="31750"/>
            </a:xfrm>
            <a:custGeom>
              <a:avLst/>
              <a:gdLst/>
              <a:ahLst/>
              <a:cxnLst/>
              <a:rect l="l" t="t" r="r" b="b"/>
              <a:pathLst>
                <a:path h="31750">
                  <a:moveTo>
                    <a:pt x="0" y="0"/>
                  </a:moveTo>
                  <a:lnTo>
                    <a:pt x="0" y="31401"/>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2" name="object 116">
              <a:extLst>
                <a:ext uri="{FF2B5EF4-FFF2-40B4-BE49-F238E27FC236}">
                  <a16:creationId xmlns:a16="http://schemas.microsoft.com/office/drawing/2014/main" id="{CC3CE2C4-3885-0AE3-7C99-62A0D05EF811}"/>
                </a:ext>
              </a:extLst>
            </p:cNvPr>
            <p:cNvSpPr/>
            <p:nvPr/>
          </p:nvSpPr>
          <p:spPr>
            <a:xfrm>
              <a:off x="10902018" y="1998313"/>
              <a:ext cx="0" cy="31750"/>
            </a:xfrm>
            <a:custGeom>
              <a:avLst/>
              <a:gdLst/>
              <a:ahLst/>
              <a:cxnLst/>
              <a:rect l="l" t="t" r="r" b="b"/>
              <a:pathLst>
                <a:path h="31750">
                  <a:moveTo>
                    <a:pt x="0" y="0"/>
                  </a:moveTo>
                  <a:lnTo>
                    <a:pt x="0" y="31401"/>
                  </a:lnTo>
                </a:path>
              </a:pathLst>
            </a:custGeom>
            <a:ln w="942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3" name="object 117">
              <a:extLst>
                <a:ext uri="{FF2B5EF4-FFF2-40B4-BE49-F238E27FC236}">
                  <a16:creationId xmlns:a16="http://schemas.microsoft.com/office/drawing/2014/main" id="{80A8B045-F4EC-BB3C-D2E3-AF540B1DCA29}"/>
                </a:ext>
              </a:extLst>
            </p:cNvPr>
            <p:cNvSpPr/>
            <p:nvPr/>
          </p:nvSpPr>
          <p:spPr>
            <a:xfrm>
              <a:off x="11022072" y="1998313"/>
              <a:ext cx="0" cy="31750"/>
            </a:xfrm>
            <a:custGeom>
              <a:avLst/>
              <a:gdLst/>
              <a:ahLst/>
              <a:cxnLst/>
              <a:rect l="l" t="t" r="r" b="b"/>
              <a:pathLst>
                <a:path h="31750">
                  <a:moveTo>
                    <a:pt x="0" y="0"/>
                  </a:moveTo>
                  <a:lnTo>
                    <a:pt x="0" y="31401"/>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4" name="object 118">
              <a:extLst>
                <a:ext uri="{FF2B5EF4-FFF2-40B4-BE49-F238E27FC236}">
                  <a16:creationId xmlns:a16="http://schemas.microsoft.com/office/drawing/2014/main" id="{4D703E9F-E198-2405-04DA-F083C53C527A}"/>
                </a:ext>
              </a:extLst>
            </p:cNvPr>
            <p:cNvSpPr/>
            <p:nvPr/>
          </p:nvSpPr>
          <p:spPr>
            <a:xfrm>
              <a:off x="11022072" y="1998313"/>
              <a:ext cx="0" cy="31750"/>
            </a:xfrm>
            <a:custGeom>
              <a:avLst/>
              <a:gdLst/>
              <a:ahLst/>
              <a:cxnLst/>
              <a:rect l="l" t="t" r="r" b="b"/>
              <a:pathLst>
                <a:path h="31750">
                  <a:moveTo>
                    <a:pt x="0" y="0"/>
                  </a:moveTo>
                  <a:lnTo>
                    <a:pt x="0" y="31401"/>
                  </a:lnTo>
                </a:path>
              </a:pathLst>
            </a:custGeom>
            <a:ln w="942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5" name="object 119">
              <a:extLst>
                <a:ext uri="{FF2B5EF4-FFF2-40B4-BE49-F238E27FC236}">
                  <a16:creationId xmlns:a16="http://schemas.microsoft.com/office/drawing/2014/main" id="{E5B11E24-BDA9-F193-444A-FB1C3C117123}"/>
                </a:ext>
              </a:extLst>
            </p:cNvPr>
            <p:cNvSpPr/>
            <p:nvPr/>
          </p:nvSpPr>
          <p:spPr>
            <a:xfrm>
              <a:off x="11142128" y="1998313"/>
              <a:ext cx="0" cy="31750"/>
            </a:xfrm>
            <a:custGeom>
              <a:avLst/>
              <a:gdLst/>
              <a:ahLst/>
              <a:cxnLst/>
              <a:rect l="l" t="t" r="r" b="b"/>
              <a:pathLst>
                <a:path h="31750">
                  <a:moveTo>
                    <a:pt x="0" y="0"/>
                  </a:moveTo>
                  <a:lnTo>
                    <a:pt x="0" y="31401"/>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6" name="object 120">
              <a:extLst>
                <a:ext uri="{FF2B5EF4-FFF2-40B4-BE49-F238E27FC236}">
                  <a16:creationId xmlns:a16="http://schemas.microsoft.com/office/drawing/2014/main" id="{7CDEACA7-F908-C53D-1C7E-40D1111A173F}"/>
                </a:ext>
              </a:extLst>
            </p:cNvPr>
            <p:cNvSpPr/>
            <p:nvPr/>
          </p:nvSpPr>
          <p:spPr>
            <a:xfrm>
              <a:off x="11142128" y="1998313"/>
              <a:ext cx="0" cy="31750"/>
            </a:xfrm>
            <a:custGeom>
              <a:avLst/>
              <a:gdLst/>
              <a:ahLst/>
              <a:cxnLst/>
              <a:rect l="l" t="t" r="r" b="b"/>
              <a:pathLst>
                <a:path h="31750">
                  <a:moveTo>
                    <a:pt x="0" y="0"/>
                  </a:moveTo>
                  <a:lnTo>
                    <a:pt x="0" y="31401"/>
                  </a:lnTo>
                </a:path>
              </a:pathLst>
            </a:custGeom>
            <a:ln w="942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7" name="object 121">
              <a:extLst>
                <a:ext uri="{FF2B5EF4-FFF2-40B4-BE49-F238E27FC236}">
                  <a16:creationId xmlns:a16="http://schemas.microsoft.com/office/drawing/2014/main" id="{CC9FF6FF-A6F8-D133-4FE4-077E0B5522A1}"/>
                </a:ext>
              </a:extLst>
            </p:cNvPr>
            <p:cNvSpPr/>
            <p:nvPr/>
          </p:nvSpPr>
          <p:spPr>
            <a:xfrm>
              <a:off x="11382238" y="1998313"/>
              <a:ext cx="0" cy="31750"/>
            </a:xfrm>
            <a:custGeom>
              <a:avLst/>
              <a:gdLst/>
              <a:ahLst/>
              <a:cxnLst/>
              <a:rect l="l" t="t" r="r" b="b"/>
              <a:pathLst>
                <a:path h="31750">
                  <a:moveTo>
                    <a:pt x="0" y="0"/>
                  </a:moveTo>
                  <a:lnTo>
                    <a:pt x="0" y="31401"/>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8" name="object 122">
              <a:extLst>
                <a:ext uri="{FF2B5EF4-FFF2-40B4-BE49-F238E27FC236}">
                  <a16:creationId xmlns:a16="http://schemas.microsoft.com/office/drawing/2014/main" id="{358D954B-1DA1-0B02-690A-6E11541990B6}"/>
                </a:ext>
              </a:extLst>
            </p:cNvPr>
            <p:cNvSpPr/>
            <p:nvPr/>
          </p:nvSpPr>
          <p:spPr>
            <a:xfrm>
              <a:off x="11382238" y="1998313"/>
              <a:ext cx="0" cy="31750"/>
            </a:xfrm>
            <a:custGeom>
              <a:avLst/>
              <a:gdLst/>
              <a:ahLst/>
              <a:cxnLst/>
              <a:rect l="l" t="t" r="r" b="b"/>
              <a:pathLst>
                <a:path h="31750">
                  <a:moveTo>
                    <a:pt x="0" y="0"/>
                  </a:moveTo>
                  <a:lnTo>
                    <a:pt x="0" y="31401"/>
                  </a:lnTo>
                </a:path>
              </a:pathLst>
            </a:custGeom>
            <a:ln w="942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9" name="object 123">
              <a:extLst>
                <a:ext uri="{FF2B5EF4-FFF2-40B4-BE49-F238E27FC236}">
                  <a16:creationId xmlns:a16="http://schemas.microsoft.com/office/drawing/2014/main" id="{D28A9437-E74E-5B66-361F-D38548A4BB62}"/>
                </a:ext>
              </a:extLst>
            </p:cNvPr>
            <p:cNvSpPr/>
            <p:nvPr/>
          </p:nvSpPr>
          <p:spPr>
            <a:xfrm>
              <a:off x="11502293" y="1998313"/>
              <a:ext cx="0" cy="31750"/>
            </a:xfrm>
            <a:custGeom>
              <a:avLst/>
              <a:gdLst/>
              <a:ahLst/>
              <a:cxnLst/>
              <a:rect l="l" t="t" r="r" b="b"/>
              <a:pathLst>
                <a:path h="31750">
                  <a:moveTo>
                    <a:pt x="0" y="0"/>
                  </a:moveTo>
                  <a:lnTo>
                    <a:pt x="0" y="31401"/>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0" name="object 124">
              <a:extLst>
                <a:ext uri="{FF2B5EF4-FFF2-40B4-BE49-F238E27FC236}">
                  <a16:creationId xmlns:a16="http://schemas.microsoft.com/office/drawing/2014/main" id="{CAE7C849-4276-08AB-A4B1-2B15E3B635BF}"/>
                </a:ext>
              </a:extLst>
            </p:cNvPr>
            <p:cNvSpPr/>
            <p:nvPr/>
          </p:nvSpPr>
          <p:spPr>
            <a:xfrm>
              <a:off x="11502293" y="1998313"/>
              <a:ext cx="0" cy="31750"/>
            </a:xfrm>
            <a:custGeom>
              <a:avLst/>
              <a:gdLst/>
              <a:ahLst/>
              <a:cxnLst/>
              <a:rect l="l" t="t" r="r" b="b"/>
              <a:pathLst>
                <a:path h="31750">
                  <a:moveTo>
                    <a:pt x="0" y="0"/>
                  </a:moveTo>
                  <a:lnTo>
                    <a:pt x="0" y="31401"/>
                  </a:lnTo>
                </a:path>
              </a:pathLst>
            </a:custGeom>
            <a:ln w="942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1" name="object 125">
              <a:extLst>
                <a:ext uri="{FF2B5EF4-FFF2-40B4-BE49-F238E27FC236}">
                  <a16:creationId xmlns:a16="http://schemas.microsoft.com/office/drawing/2014/main" id="{CDD9DA61-1170-72DD-E103-9146043C3AD4}"/>
                </a:ext>
              </a:extLst>
            </p:cNvPr>
            <p:cNvSpPr/>
            <p:nvPr/>
          </p:nvSpPr>
          <p:spPr>
            <a:xfrm>
              <a:off x="11622349" y="1998313"/>
              <a:ext cx="0" cy="31750"/>
            </a:xfrm>
            <a:custGeom>
              <a:avLst/>
              <a:gdLst/>
              <a:ahLst/>
              <a:cxnLst/>
              <a:rect l="l" t="t" r="r" b="b"/>
              <a:pathLst>
                <a:path h="31750">
                  <a:moveTo>
                    <a:pt x="0" y="0"/>
                  </a:moveTo>
                  <a:lnTo>
                    <a:pt x="0" y="31401"/>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2" name="object 126">
              <a:extLst>
                <a:ext uri="{FF2B5EF4-FFF2-40B4-BE49-F238E27FC236}">
                  <a16:creationId xmlns:a16="http://schemas.microsoft.com/office/drawing/2014/main" id="{A8024D93-110A-B7A4-776C-206B6E216E3D}"/>
                </a:ext>
              </a:extLst>
            </p:cNvPr>
            <p:cNvSpPr/>
            <p:nvPr/>
          </p:nvSpPr>
          <p:spPr>
            <a:xfrm>
              <a:off x="11622349" y="1998313"/>
              <a:ext cx="0" cy="31750"/>
            </a:xfrm>
            <a:custGeom>
              <a:avLst/>
              <a:gdLst/>
              <a:ahLst/>
              <a:cxnLst/>
              <a:rect l="l" t="t" r="r" b="b"/>
              <a:pathLst>
                <a:path h="31750">
                  <a:moveTo>
                    <a:pt x="0" y="0"/>
                  </a:moveTo>
                  <a:lnTo>
                    <a:pt x="0" y="31401"/>
                  </a:lnTo>
                </a:path>
              </a:pathLst>
            </a:custGeom>
            <a:ln w="942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3" name="object 127">
              <a:extLst>
                <a:ext uri="{FF2B5EF4-FFF2-40B4-BE49-F238E27FC236}">
                  <a16:creationId xmlns:a16="http://schemas.microsoft.com/office/drawing/2014/main" id="{AAF42303-6794-E40B-2311-FACEAF7E9819}"/>
                </a:ext>
              </a:extLst>
            </p:cNvPr>
            <p:cNvSpPr/>
            <p:nvPr/>
          </p:nvSpPr>
          <p:spPr>
            <a:xfrm>
              <a:off x="11742404" y="1998313"/>
              <a:ext cx="0" cy="31750"/>
            </a:xfrm>
            <a:custGeom>
              <a:avLst/>
              <a:gdLst/>
              <a:ahLst/>
              <a:cxnLst/>
              <a:rect l="l" t="t" r="r" b="b"/>
              <a:pathLst>
                <a:path h="31750">
                  <a:moveTo>
                    <a:pt x="0" y="0"/>
                  </a:moveTo>
                  <a:lnTo>
                    <a:pt x="0" y="31401"/>
                  </a:lnTo>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4" name="object 128">
              <a:extLst>
                <a:ext uri="{FF2B5EF4-FFF2-40B4-BE49-F238E27FC236}">
                  <a16:creationId xmlns:a16="http://schemas.microsoft.com/office/drawing/2014/main" id="{A66BF8CC-7FBE-43AB-26AF-38F97E828E87}"/>
                </a:ext>
              </a:extLst>
            </p:cNvPr>
            <p:cNvSpPr/>
            <p:nvPr/>
          </p:nvSpPr>
          <p:spPr>
            <a:xfrm>
              <a:off x="11742404" y="1998313"/>
              <a:ext cx="0" cy="31750"/>
            </a:xfrm>
            <a:custGeom>
              <a:avLst/>
              <a:gdLst/>
              <a:ahLst/>
              <a:cxnLst/>
              <a:rect l="l" t="t" r="r" b="b"/>
              <a:pathLst>
                <a:path h="31750">
                  <a:moveTo>
                    <a:pt x="0" y="0"/>
                  </a:moveTo>
                  <a:lnTo>
                    <a:pt x="0" y="31401"/>
                  </a:lnTo>
                </a:path>
              </a:pathLst>
            </a:custGeom>
            <a:ln w="942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55" name="object 129">
              <a:extLst>
                <a:ext uri="{FF2B5EF4-FFF2-40B4-BE49-F238E27FC236}">
                  <a16:creationId xmlns:a16="http://schemas.microsoft.com/office/drawing/2014/main" id="{4D9748D7-CE73-F48B-B6F4-4DE3700B392E}"/>
                </a:ext>
              </a:extLst>
            </p:cNvPr>
            <p:cNvPicPr/>
            <p:nvPr/>
          </p:nvPicPr>
          <p:blipFill>
            <a:blip r:embed="rId40" cstate="print"/>
            <a:stretch>
              <a:fillRect/>
            </a:stretch>
          </p:blipFill>
          <p:spPr>
            <a:xfrm>
              <a:off x="5478887" y="103422"/>
              <a:ext cx="6343180" cy="1949843"/>
            </a:xfrm>
            <a:prstGeom prst="rect">
              <a:avLst/>
            </a:prstGeom>
          </p:spPr>
        </p:pic>
        <p:sp>
          <p:nvSpPr>
            <p:cNvPr id="756" name="object 130">
              <a:extLst>
                <a:ext uri="{FF2B5EF4-FFF2-40B4-BE49-F238E27FC236}">
                  <a16:creationId xmlns:a16="http://schemas.microsoft.com/office/drawing/2014/main" id="{04B01CB3-B42B-C318-B91D-F56C045695A5}"/>
                </a:ext>
              </a:extLst>
            </p:cNvPr>
            <p:cNvSpPr/>
            <p:nvPr/>
          </p:nvSpPr>
          <p:spPr>
            <a:xfrm>
              <a:off x="5533839" y="103422"/>
              <a:ext cx="6276975" cy="1895475"/>
            </a:xfrm>
            <a:custGeom>
              <a:avLst/>
              <a:gdLst/>
              <a:ahLst/>
              <a:cxnLst/>
              <a:rect l="l" t="t" r="r" b="b"/>
              <a:pathLst>
                <a:path w="6276975" h="1895475">
                  <a:moveTo>
                    <a:pt x="0" y="1894891"/>
                  </a:moveTo>
                  <a:lnTo>
                    <a:pt x="6276452" y="1894891"/>
                  </a:lnTo>
                </a:path>
                <a:path w="6276975" h="1895475">
                  <a:moveTo>
                    <a:pt x="0" y="0"/>
                  </a:moveTo>
                  <a:lnTo>
                    <a:pt x="6276452" y="0"/>
                  </a:lnTo>
                </a:path>
              </a:pathLst>
            </a:custGeom>
            <a:ln w="1256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57" name="object 131">
              <a:extLst>
                <a:ext uri="{FF2B5EF4-FFF2-40B4-BE49-F238E27FC236}">
                  <a16:creationId xmlns:a16="http://schemas.microsoft.com/office/drawing/2014/main" id="{00BCD784-F437-C091-2100-7B267BA70539}"/>
                </a:ext>
              </a:extLst>
            </p:cNvPr>
            <p:cNvPicPr/>
            <p:nvPr/>
          </p:nvPicPr>
          <p:blipFill>
            <a:blip r:embed="rId41" cstate="print"/>
            <a:stretch>
              <a:fillRect/>
            </a:stretch>
          </p:blipFill>
          <p:spPr>
            <a:xfrm>
              <a:off x="10116350" y="174074"/>
              <a:ext cx="1623289" cy="523516"/>
            </a:xfrm>
            <a:prstGeom prst="rect">
              <a:avLst/>
            </a:prstGeom>
          </p:spPr>
        </p:pic>
      </p:grpSp>
      <p:pic>
        <p:nvPicPr>
          <p:cNvPr id="758" name="object 132">
            <a:extLst>
              <a:ext uri="{FF2B5EF4-FFF2-40B4-BE49-F238E27FC236}">
                <a16:creationId xmlns:a16="http://schemas.microsoft.com/office/drawing/2014/main" id="{EB86ACC6-4249-3E70-9712-D662003FA7BC}"/>
              </a:ext>
            </a:extLst>
          </p:cNvPr>
          <p:cNvPicPr/>
          <p:nvPr/>
        </p:nvPicPr>
        <p:blipFill>
          <a:blip r:embed="rId42" cstate="print"/>
          <a:stretch>
            <a:fillRect/>
          </a:stretch>
        </p:blipFill>
        <p:spPr>
          <a:xfrm>
            <a:off x="5382077" y="2379171"/>
            <a:ext cx="79131" cy="118540"/>
          </a:xfrm>
          <a:prstGeom prst="rect">
            <a:avLst/>
          </a:prstGeom>
        </p:spPr>
      </p:pic>
      <p:grpSp>
        <p:nvGrpSpPr>
          <p:cNvPr id="759" name="object 133">
            <a:extLst>
              <a:ext uri="{FF2B5EF4-FFF2-40B4-BE49-F238E27FC236}">
                <a16:creationId xmlns:a16="http://schemas.microsoft.com/office/drawing/2014/main" id="{58BBDE84-F2EF-3EB8-7179-06194DA10FB8}"/>
              </a:ext>
            </a:extLst>
          </p:cNvPr>
          <p:cNvGrpSpPr/>
          <p:nvPr/>
        </p:nvGrpSpPr>
        <p:grpSpPr>
          <a:xfrm>
            <a:off x="5183484" y="2011437"/>
            <a:ext cx="278130" cy="118745"/>
            <a:chOff x="5135859" y="1487562"/>
            <a:chExt cx="278130" cy="118745"/>
          </a:xfrm>
        </p:grpSpPr>
        <p:pic>
          <p:nvPicPr>
            <p:cNvPr id="760" name="object 134">
              <a:extLst>
                <a:ext uri="{FF2B5EF4-FFF2-40B4-BE49-F238E27FC236}">
                  <a16:creationId xmlns:a16="http://schemas.microsoft.com/office/drawing/2014/main" id="{01EEC4B9-A49B-DCE5-8F64-18D9E67CF998}"/>
                </a:ext>
              </a:extLst>
            </p:cNvPr>
            <p:cNvPicPr/>
            <p:nvPr/>
          </p:nvPicPr>
          <p:blipFill>
            <a:blip r:embed="rId18" cstate="print"/>
            <a:stretch>
              <a:fillRect/>
            </a:stretch>
          </p:blipFill>
          <p:spPr>
            <a:xfrm>
              <a:off x="5135859" y="1487562"/>
              <a:ext cx="72693" cy="116498"/>
            </a:xfrm>
            <a:prstGeom prst="rect">
              <a:avLst/>
            </a:prstGeom>
          </p:spPr>
        </p:pic>
        <p:pic>
          <p:nvPicPr>
            <p:cNvPr id="761" name="object 135">
              <a:extLst>
                <a:ext uri="{FF2B5EF4-FFF2-40B4-BE49-F238E27FC236}">
                  <a16:creationId xmlns:a16="http://schemas.microsoft.com/office/drawing/2014/main" id="{CEEFA270-8ED2-9F61-0B4C-CBAC71A25B82}"/>
                </a:ext>
              </a:extLst>
            </p:cNvPr>
            <p:cNvPicPr/>
            <p:nvPr/>
          </p:nvPicPr>
          <p:blipFill>
            <a:blip r:embed="rId43" cstate="print"/>
            <a:stretch>
              <a:fillRect/>
            </a:stretch>
          </p:blipFill>
          <p:spPr>
            <a:xfrm>
              <a:off x="5236343" y="1489603"/>
              <a:ext cx="74107" cy="116499"/>
            </a:xfrm>
            <a:prstGeom prst="rect">
              <a:avLst/>
            </a:prstGeom>
          </p:spPr>
        </p:pic>
        <p:pic>
          <p:nvPicPr>
            <p:cNvPr id="762" name="object 136">
              <a:extLst>
                <a:ext uri="{FF2B5EF4-FFF2-40B4-BE49-F238E27FC236}">
                  <a16:creationId xmlns:a16="http://schemas.microsoft.com/office/drawing/2014/main" id="{69E17821-CCDD-92BF-39FC-6678AF2B00BF}"/>
                </a:ext>
              </a:extLst>
            </p:cNvPr>
            <p:cNvPicPr/>
            <p:nvPr/>
          </p:nvPicPr>
          <p:blipFill>
            <a:blip r:embed="rId34" cstate="print"/>
            <a:stretch>
              <a:fillRect/>
            </a:stretch>
          </p:blipFill>
          <p:spPr>
            <a:xfrm>
              <a:off x="5334472" y="1487562"/>
              <a:ext cx="79129" cy="118540"/>
            </a:xfrm>
            <a:prstGeom prst="rect">
              <a:avLst/>
            </a:prstGeom>
          </p:spPr>
        </p:pic>
      </p:grpSp>
      <p:grpSp>
        <p:nvGrpSpPr>
          <p:cNvPr id="763" name="object 137">
            <a:extLst>
              <a:ext uri="{FF2B5EF4-FFF2-40B4-BE49-F238E27FC236}">
                <a16:creationId xmlns:a16="http://schemas.microsoft.com/office/drawing/2014/main" id="{2269A01F-9D8C-83CD-ED4D-08F0AAFAFCD6}"/>
              </a:ext>
            </a:extLst>
          </p:cNvPr>
          <p:cNvGrpSpPr/>
          <p:nvPr/>
        </p:nvGrpSpPr>
        <p:grpSpPr>
          <a:xfrm>
            <a:off x="5184113" y="1643703"/>
            <a:ext cx="277495" cy="118745"/>
            <a:chOff x="5136488" y="1119828"/>
            <a:chExt cx="277495" cy="118745"/>
          </a:xfrm>
        </p:grpSpPr>
        <p:pic>
          <p:nvPicPr>
            <p:cNvPr id="764" name="object 138">
              <a:extLst>
                <a:ext uri="{FF2B5EF4-FFF2-40B4-BE49-F238E27FC236}">
                  <a16:creationId xmlns:a16="http://schemas.microsoft.com/office/drawing/2014/main" id="{845DFF32-BEF1-63B6-F4B3-1CC040803EEF}"/>
                </a:ext>
              </a:extLst>
            </p:cNvPr>
            <p:cNvPicPr/>
            <p:nvPr/>
          </p:nvPicPr>
          <p:blipFill>
            <a:blip r:embed="rId44" cstate="print"/>
            <a:stretch>
              <a:fillRect/>
            </a:stretch>
          </p:blipFill>
          <p:spPr>
            <a:xfrm>
              <a:off x="5136488" y="1121869"/>
              <a:ext cx="74105" cy="116499"/>
            </a:xfrm>
            <a:prstGeom prst="rect">
              <a:avLst/>
            </a:prstGeom>
          </p:spPr>
        </p:pic>
        <p:pic>
          <p:nvPicPr>
            <p:cNvPr id="765" name="object 139">
              <a:extLst>
                <a:ext uri="{FF2B5EF4-FFF2-40B4-BE49-F238E27FC236}">
                  <a16:creationId xmlns:a16="http://schemas.microsoft.com/office/drawing/2014/main" id="{0ACE643D-186C-A73A-EC12-95C3C657BDBE}"/>
                </a:ext>
              </a:extLst>
            </p:cNvPr>
            <p:cNvPicPr/>
            <p:nvPr/>
          </p:nvPicPr>
          <p:blipFill>
            <a:blip r:embed="rId45" cstate="print"/>
            <a:stretch>
              <a:fillRect/>
            </a:stretch>
          </p:blipFill>
          <p:spPr>
            <a:xfrm>
              <a:off x="5234616" y="1119828"/>
              <a:ext cx="79131" cy="118540"/>
            </a:xfrm>
            <a:prstGeom prst="rect">
              <a:avLst/>
            </a:prstGeom>
          </p:spPr>
        </p:pic>
        <p:pic>
          <p:nvPicPr>
            <p:cNvPr id="766" name="object 140">
              <a:extLst>
                <a:ext uri="{FF2B5EF4-FFF2-40B4-BE49-F238E27FC236}">
                  <a16:creationId xmlns:a16="http://schemas.microsoft.com/office/drawing/2014/main" id="{F51D0847-8EDC-3285-6998-EFC050E78135}"/>
                </a:ext>
              </a:extLst>
            </p:cNvPr>
            <p:cNvPicPr/>
            <p:nvPr/>
          </p:nvPicPr>
          <p:blipFill>
            <a:blip r:embed="rId34" cstate="print"/>
            <a:stretch>
              <a:fillRect/>
            </a:stretch>
          </p:blipFill>
          <p:spPr>
            <a:xfrm>
              <a:off x="5334472" y="1119828"/>
              <a:ext cx="79129" cy="118540"/>
            </a:xfrm>
            <a:prstGeom prst="rect">
              <a:avLst/>
            </a:prstGeom>
          </p:spPr>
        </p:pic>
      </p:grpSp>
      <p:grpSp>
        <p:nvGrpSpPr>
          <p:cNvPr id="767" name="object 141">
            <a:extLst>
              <a:ext uri="{FF2B5EF4-FFF2-40B4-BE49-F238E27FC236}">
                <a16:creationId xmlns:a16="http://schemas.microsoft.com/office/drawing/2014/main" id="{D35CCCE2-9A27-C311-9BA9-75C192043BC7}"/>
              </a:ext>
            </a:extLst>
          </p:cNvPr>
          <p:cNvGrpSpPr/>
          <p:nvPr/>
        </p:nvGrpSpPr>
        <p:grpSpPr>
          <a:xfrm>
            <a:off x="5184898" y="1275970"/>
            <a:ext cx="276860" cy="118745"/>
            <a:chOff x="5137273" y="752095"/>
            <a:chExt cx="276860" cy="118745"/>
          </a:xfrm>
        </p:grpSpPr>
        <p:pic>
          <p:nvPicPr>
            <p:cNvPr id="768" name="object 142">
              <a:extLst>
                <a:ext uri="{FF2B5EF4-FFF2-40B4-BE49-F238E27FC236}">
                  <a16:creationId xmlns:a16="http://schemas.microsoft.com/office/drawing/2014/main" id="{2CE22352-098D-A0F5-5360-9C4BCCCD1DA2}"/>
                </a:ext>
              </a:extLst>
            </p:cNvPr>
            <p:cNvPicPr/>
            <p:nvPr/>
          </p:nvPicPr>
          <p:blipFill>
            <a:blip r:embed="rId46" cstate="print"/>
            <a:stretch>
              <a:fillRect/>
            </a:stretch>
          </p:blipFill>
          <p:spPr>
            <a:xfrm>
              <a:off x="5137273" y="754136"/>
              <a:ext cx="73635" cy="114457"/>
            </a:xfrm>
            <a:prstGeom prst="rect">
              <a:avLst/>
            </a:prstGeom>
          </p:spPr>
        </p:pic>
        <p:pic>
          <p:nvPicPr>
            <p:cNvPr id="769" name="object 143">
              <a:extLst>
                <a:ext uri="{FF2B5EF4-FFF2-40B4-BE49-F238E27FC236}">
                  <a16:creationId xmlns:a16="http://schemas.microsoft.com/office/drawing/2014/main" id="{3747F6A2-27C7-83FC-D3F5-54643C6AB8C2}"/>
                </a:ext>
              </a:extLst>
            </p:cNvPr>
            <p:cNvPicPr/>
            <p:nvPr/>
          </p:nvPicPr>
          <p:blipFill>
            <a:blip r:embed="rId47" cstate="print"/>
            <a:stretch>
              <a:fillRect/>
            </a:stretch>
          </p:blipFill>
          <p:spPr>
            <a:xfrm>
              <a:off x="5236343" y="754136"/>
              <a:ext cx="74107" cy="116499"/>
            </a:xfrm>
            <a:prstGeom prst="rect">
              <a:avLst/>
            </a:prstGeom>
          </p:spPr>
        </p:pic>
        <p:pic>
          <p:nvPicPr>
            <p:cNvPr id="770" name="object 144">
              <a:extLst>
                <a:ext uri="{FF2B5EF4-FFF2-40B4-BE49-F238E27FC236}">
                  <a16:creationId xmlns:a16="http://schemas.microsoft.com/office/drawing/2014/main" id="{D1720C66-780F-8E4E-6046-434EF3D2D01D}"/>
                </a:ext>
              </a:extLst>
            </p:cNvPr>
            <p:cNvPicPr/>
            <p:nvPr/>
          </p:nvPicPr>
          <p:blipFill>
            <a:blip r:embed="rId34" cstate="print"/>
            <a:stretch>
              <a:fillRect/>
            </a:stretch>
          </p:blipFill>
          <p:spPr>
            <a:xfrm>
              <a:off x="5334472" y="752095"/>
              <a:ext cx="79129" cy="118540"/>
            </a:xfrm>
            <a:prstGeom prst="rect">
              <a:avLst/>
            </a:prstGeom>
          </p:spPr>
        </p:pic>
      </p:grpSp>
      <p:grpSp>
        <p:nvGrpSpPr>
          <p:cNvPr id="771" name="object 145">
            <a:extLst>
              <a:ext uri="{FF2B5EF4-FFF2-40B4-BE49-F238E27FC236}">
                <a16:creationId xmlns:a16="http://schemas.microsoft.com/office/drawing/2014/main" id="{237363C2-434D-EE74-5170-95282B7C2C2A}"/>
              </a:ext>
            </a:extLst>
          </p:cNvPr>
          <p:cNvGrpSpPr/>
          <p:nvPr/>
        </p:nvGrpSpPr>
        <p:grpSpPr>
          <a:xfrm>
            <a:off x="5089448" y="908236"/>
            <a:ext cx="372110" cy="118745"/>
            <a:chOff x="5041823" y="384361"/>
            <a:chExt cx="372110" cy="118745"/>
          </a:xfrm>
        </p:grpSpPr>
        <p:pic>
          <p:nvPicPr>
            <p:cNvPr id="772" name="object 146">
              <a:extLst>
                <a:ext uri="{FF2B5EF4-FFF2-40B4-BE49-F238E27FC236}">
                  <a16:creationId xmlns:a16="http://schemas.microsoft.com/office/drawing/2014/main" id="{99704E0C-5E5A-1677-5782-5551165BBC73}"/>
                </a:ext>
              </a:extLst>
            </p:cNvPr>
            <p:cNvPicPr/>
            <p:nvPr/>
          </p:nvPicPr>
          <p:blipFill>
            <a:blip r:embed="rId48" cstate="print"/>
            <a:stretch>
              <a:fillRect/>
            </a:stretch>
          </p:blipFill>
          <p:spPr>
            <a:xfrm>
              <a:off x="5041823" y="386402"/>
              <a:ext cx="68140" cy="114457"/>
            </a:xfrm>
            <a:prstGeom prst="rect">
              <a:avLst/>
            </a:prstGeom>
          </p:spPr>
        </p:pic>
        <p:pic>
          <p:nvPicPr>
            <p:cNvPr id="773" name="object 147">
              <a:extLst>
                <a:ext uri="{FF2B5EF4-FFF2-40B4-BE49-F238E27FC236}">
                  <a16:creationId xmlns:a16="http://schemas.microsoft.com/office/drawing/2014/main" id="{72944BEB-5D3E-99F8-DA29-4C37A93A772B}"/>
                </a:ext>
              </a:extLst>
            </p:cNvPr>
            <p:cNvPicPr/>
            <p:nvPr/>
          </p:nvPicPr>
          <p:blipFill>
            <a:blip r:embed="rId34" cstate="print"/>
            <a:stretch>
              <a:fillRect/>
            </a:stretch>
          </p:blipFill>
          <p:spPr>
            <a:xfrm>
              <a:off x="5134771" y="384361"/>
              <a:ext cx="79129" cy="118539"/>
            </a:xfrm>
            <a:prstGeom prst="rect">
              <a:avLst/>
            </a:prstGeom>
          </p:spPr>
        </p:pic>
        <p:pic>
          <p:nvPicPr>
            <p:cNvPr id="774" name="object 148">
              <a:extLst>
                <a:ext uri="{FF2B5EF4-FFF2-40B4-BE49-F238E27FC236}">
                  <a16:creationId xmlns:a16="http://schemas.microsoft.com/office/drawing/2014/main" id="{424C23FC-25AC-A82F-B1BB-F8544EFDFA73}"/>
                </a:ext>
              </a:extLst>
            </p:cNvPr>
            <p:cNvPicPr/>
            <p:nvPr/>
          </p:nvPicPr>
          <p:blipFill>
            <a:blip r:embed="rId17" cstate="print"/>
            <a:stretch>
              <a:fillRect/>
            </a:stretch>
          </p:blipFill>
          <p:spPr>
            <a:xfrm>
              <a:off x="5234626" y="384361"/>
              <a:ext cx="79131" cy="118539"/>
            </a:xfrm>
            <a:prstGeom prst="rect">
              <a:avLst/>
            </a:prstGeom>
          </p:spPr>
        </p:pic>
        <p:pic>
          <p:nvPicPr>
            <p:cNvPr id="775" name="object 149">
              <a:extLst>
                <a:ext uri="{FF2B5EF4-FFF2-40B4-BE49-F238E27FC236}">
                  <a16:creationId xmlns:a16="http://schemas.microsoft.com/office/drawing/2014/main" id="{508DFDF7-9BB6-86C6-4BD6-B10A573B1E3F}"/>
                </a:ext>
              </a:extLst>
            </p:cNvPr>
            <p:cNvPicPr/>
            <p:nvPr/>
          </p:nvPicPr>
          <p:blipFill>
            <a:blip r:embed="rId49" cstate="print"/>
            <a:stretch>
              <a:fillRect/>
            </a:stretch>
          </p:blipFill>
          <p:spPr>
            <a:xfrm>
              <a:off x="5334481" y="384361"/>
              <a:ext cx="79131" cy="118539"/>
            </a:xfrm>
            <a:prstGeom prst="rect">
              <a:avLst/>
            </a:prstGeom>
          </p:spPr>
        </p:pic>
      </p:grpSp>
      <p:grpSp>
        <p:nvGrpSpPr>
          <p:cNvPr id="776" name="object 150">
            <a:extLst>
              <a:ext uri="{FF2B5EF4-FFF2-40B4-BE49-F238E27FC236}">
                <a16:creationId xmlns:a16="http://schemas.microsoft.com/office/drawing/2014/main" id="{89284DBF-52B9-293A-C0CD-0A1D8A9625B8}"/>
              </a:ext>
            </a:extLst>
          </p:cNvPr>
          <p:cNvGrpSpPr/>
          <p:nvPr/>
        </p:nvGrpSpPr>
        <p:grpSpPr>
          <a:xfrm>
            <a:off x="4857423" y="1554297"/>
            <a:ext cx="152400" cy="565785"/>
            <a:chOff x="4809798" y="1030422"/>
            <a:chExt cx="152400" cy="565785"/>
          </a:xfrm>
        </p:grpSpPr>
        <p:pic>
          <p:nvPicPr>
            <p:cNvPr id="777" name="object 151">
              <a:extLst>
                <a:ext uri="{FF2B5EF4-FFF2-40B4-BE49-F238E27FC236}">
                  <a16:creationId xmlns:a16="http://schemas.microsoft.com/office/drawing/2014/main" id="{9F1E6489-BA56-6727-D868-8A1BF5E394EC}"/>
                </a:ext>
              </a:extLst>
            </p:cNvPr>
            <p:cNvPicPr/>
            <p:nvPr/>
          </p:nvPicPr>
          <p:blipFill>
            <a:blip r:embed="rId50" cstate="print"/>
            <a:stretch>
              <a:fillRect/>
            </a:stretch>
          </p:blipFill>
          <p:spPr>
            <a:xfrm>
              <a:off x="4812624" y="1311305"/>
              <a:ext cx="118539" cy="284339"/>
            </a:xfrm>
            <a:prstGeom prst="rect">
              <a:avLst/>
            </a:prstGeom>
          </p:spPr>
        </p:pic>
        <p:sp>
          <p:nvSpPr>
            <p:cNvPr id="778" name="object 152">
              <a:extLst>
                <a:ext uri="{FF2B5EF4-FFF2-40B4-BE49-F238E27FC236}">
                  <a16:creationId xmlns:a16="http://schemas.microsoft.com/office/drawing/2014/main" id="{3E22BAEB-959B-0109-E5BC-29CD73D2E30F}"/>
                </a:ext>
              </a:extLst>
            </p:cNvPr>
            <p:cNvSpPr/>
            <p:nvPr/>
          </p:nvSpPr>
          <p:spPr>
            <a:xfrm>
              <a:off x="4809795" y="1230134"/>
              <a:ext cx="119380" cy="57785"/>
            </a:xfrm>
            <a:custGeom>
              <a:avLst/>
              <a:gdLst/>
              <a:ahLst/>
              <a:cxnLst/>
              <a:rect l="l" t="t" r="r" b="b"/>
              <a:pathLst>
                <a:path w="119379" h="57784">
                  <a:moveTo>
                    <a:pt x="17894" y="0"/>
                  </a:moveTo>
                  <a:lnTo>
                    <a:pt x="0" y="0"/>
                  </a:lnTo>
                  <a:lnTo>
                    <a:pt x="0" y="14135"/>
                  </a:lnTo>
                  <a:lnTo>
                    <a:pt x="17894" y="14135"/>
                  </a:lnTo>
                  <a:lnTo>
                    <a:pt x="17894" y="0"/>
                  </a:lnTo>
                  <a:close/>
                </a:path>
                <a:path w="119379" h="57784">
                  <a:moveTo>
                    <a:pt x="119316" y="43649"/>
                  </a:moveTo>
                  <a:lnTo>
                    <a:pt x="0" y="43649"/>
                  </a:lnTo>
                  <a:lnTo>
                    <a:pt x="0" y="57785"/>
                  </a:lnTo>
                  <a:lnTo>
                    <a:pt x="119316" y="57785"/>
                  </a:lnTo>
                  <a:lnTo>
                    <a:pt x="119316" y="43649"/>
                  </a:lnTo>
                  <a:close/>
                </a:path>
                <a:path w="119379" h="57784">
                  <a:moveTo>
                    <a:pt x="119316" y="0"/>
                  </a:moveTo>
                  <a:lnTo>
                    <a:pt x="33439" y="0"/>
                  </a:lnTo>
                  <a:lnTo>
                    <a:pt x="33439" y="14135"/>
                  </a:lnTo>
                  <a:lnTo>
                    <a:pt x="119316" y="14135"/>
                  </a:lnTo>
                  <a:lnTo>
                    <a:pt x="119316"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79" name="object 153">
              <a:extLst>
                <a:ext uri="{FF2B5EF4-FFF2-40B4-BE49-F238E27FC236}">
                  <a16:creationId xmlns:a16="http://schemas.microsoft.com/office/drawing/2014/main" id="{5F534F2E-B4A7-B420-2728-F901643E09E4}"/>
                </a:ext>
              </a:extLst>
            </p:cNvPr>
            <p:cNvPicPr/>
            <p:nvPr/>
          </p:nvPicPr>
          <p:blipFill>
            <a:blip r:embed="rId51" cstate="print"/>
            <a:stretch>
              <a:fillRect/>
            </a:stretch>
          </p:blipFill>
          <p:spPr>
            <a:xfrm>
              <a:off x="4841199" y="1129178"/>
              <a:ext cx="87923" cy="71908"/>
            </a:xfrm>
            <a:prstGeom prst="rect">
              <a:avLst/>
            </a:prstGeom>
          </p:spPr>
        </p:pic>
        <p:pic>
          <p:nvPicPr>
            <p:cNvPr id="780" name="object 154">
              <a:extLst>
                <a:ext uri="{FF2B5EF4-FFF2-40B4-BE49-F238E27FC236}">
                  <a16:creationId xmlns:a16="http://schemas.microsoft.com/office/drawing/2014/main" id="{733364D7-F7FE-4AC6-C0C6-AE3B89C3F4F8}"/>
                </a:ext>
              </a:extLst>
            </p:cNvPr>
            <p:cNvPicPr/>
            <p:nvPr/>
          </p:nvPicPr>
          <p:blipFill>
            <a:blip r:embed="rId52" cstate="print"/>
            <a:stretch>
              <a:fillRect/>
            </a:stretch>
          </p:blipFill>
          <p:spPr>
            <a:xfrm>
              <a:off x="4841199" y="1030422"/>
              <a:ext cx="120423" cy="76775"/>
            </a:xfrm>
            <a:prstGeom prst="rect">
              <a:avLst/>
            </a:prstGeom>
          </p:spPr>
        </p:pic>
      </p:grpSp>
      <p:grpSp>
        <p:nvGrpSpPr>
          <p:cNvPr id="781" name="object 155">
            <a:extLst>
              <a:ext uri="{FF2B5EF4-FFF2-40B4-BE49-F238E27FC236}">
                <a16:creationId xmlns:a16="http://schemas.microsoft.com/office/drawing/2014/main" id="{D0D04FBF-F65B-BC1D-2BFD-24EB5100C5B2}"/>
              </a:ext>
            </a:extLst>
          </p:cNvPr>
          <p:cNvGrpSpPr/>
          <p:nvPr/>
        </p:nvGrpSpPr>
        <p:grpSpPr>
          <a:xfrm>
            <a:off x="4857423" y="1035684"/>
            <a:ext cx="140335" cy="440690"/>
            <a:chOff x="4809798" y="511809"/>
            <a:chExt cx="140335" cy="440690"/>
          </a:xfrm>
        </p:grpSpPr>
        <p:sp>
          <p:nvSpPr>
            <p:cNvPr id="782" name="object 156">
              <a:extLst>
                <a:ext uri="{FF2B5EF4-FFF2-40B4-BE49-F238E27FC236}">
                  <a16:creationId xmlns:a16="http://schemas.microsoft.com/office/drawing/2014/main" id="{0EDD2B20-DA7D-0956-9807-5711791C304C}"/>
                </a:ext>
              </a:extLst>
            </p:cNvPr>
            <p:cNvSpPr/>
            <p:nvPr/>
          </p:nvSpPr>
          <p:spPr>
            <a:xfrm>
              <a:off x="4809795" y="920749"/>
              <a:ext cx="140335" cy="31750"/>
            </a:xfrm>
            <a:custGeom>
              <a:avLst/>
              <a:gdLst/>
              <a:ahLst/>
              <a:cxnLst/>
              <a:rect l="l" t="t" r="r" b="b"/>
              <a:pathLst>
                <a:path w="140335" h="31750">
                  <a:moveTo>
                    <a:pt x="139890" y="0"/>
                  </a:moveTo>
                  <a:lnTo>
                    <a:pt x="128905" y="0"/>
                  </a:lnTo>
                  <a:lnTo>
                    <a:pt x="128905" y="17780"/>
                  </a:lnTo>
                  <a:lnTo>
                    <a:pt x="10985" y="17780"/>
                  </a:lnTo>
                  <a:lnTo>
                    <a:pt x="10985" y="0"/>
                  </a:lnTo>
                  <a:lnTo>
                    <a:pt x="0" y="0"/>
                  </a:lnTo>
                  <a:lnTo>
                    <a:pt x="0" y="17780"/>
                  </a:lnTo>
                  <a:lnTo>
                    <a:pt x="0" y="31750"/>
                  </a:lnTo>
                  <a:lnTo>
                    <a:pt x="139890" y="31750"/>
                  </a:lnTo>
                  <a:lnTo>
                    <a:pt x="139890" y="17780"/>
                  </a:lnTo>
                  <a:lnTo>
                    <a:pt x="139890"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83" name="object 157">
              <a:extLst>
                <a:ext uri="{FF2B5EF4-FFF2-40B4-BE49-F238E27FC236}">
                  <a16:creationId xmlns:a16="http://schemas.microsoft.com/office/drawing/2014/main" id="{79E59A2D-758C-1E66-C517-C5DC0FBC4027}"/>
                </a:ext>
              </a:extLst>
            </p:cNvPr>
            <p:cNvPicPr/>
            <p:nvPr/>
          </p:nvPicPr>
          <p:blipFill>
            <a:blip r:embed="rId53" cstate="print"/>
            <a:stretch>
              <a:fillRect/>
            </a:stretch>
          </p:blipFill>
          <p:spPr>
            <a:xfrm>
              <a:off x="4809798" y="663969"/>
              <a:ext cx="119324" cy="226716"/>
            </a:xfrm>
            <a:prstGeom prst="rect">
              <a:avLst/>
            </a:prstGeom>
          </p:spPr>
        </p:pic>
        <p:pic>
          <p:nvPicPr>
            <p:cNvPr id="784" name="object 158">
              <a:extLst>
                <a:ext uri="{FF2B5EF4-FFF2-40B4-BE49-F238E27FC236}">
                  <a16:creationId xmlns:a16="http://schemas.microsoft.com/office/drawing/2014/main" id="{887C43B7-7972-AB03-6CA1-AFD8C5EA0777}"/>
                </a:ext>
              </a:extLst>
            </p:cNvPr>
            <p:cNvPicPr/>
            <p:nvPr/>
          </p:nvPicPr>
          <p:blipFill>
            <a:blip r:embed="rId54" cstate="print"/>
            <a:stretch>
              <a:fillRect/>
            </a:stretch>
          </p:blipFill>
          <p:spPr>
            <a:xfrm>
              <a:off x="4809798" y="572592"/>
              <a:ext cx="119324" cy="71908"/>
            </a:xfrm>
            <a:prstGeom prst="rect">
              <a:avLst/>
            </a:prstGeom>
          </p:spPr>
        </p:pic>
        <p:sp>
          <p:nvSpPr>
            <p:cNvPr id="785" name="object 159">
              <a:extLst>
                <a:ext uri="{FF2B5EF4-FFF2-40B4-BE49-F238E27FC236}">
                  <a16:creationId xmlns:a16="http://schemas.microsoft.com/office/drawing/2014/main" id="{4F26B274-7946-000F-3DDA-AB35934A20E0}"/>
                </a:ext>
              </a:extLst>
            </p:cNvPr>
            <p:cNvSpPr/>
            <p:nvPr/>
          </p:nvSpPr>
          <p:spPr>
            <a:xfrm>
              <a:off x="4809795" y="511809"/>
              <a:ext cx="140335" cy="31750"/>
            </a:xfrm>
            <a:custGeom>
              <a:avLst/>
              <a:gdLst/>
              <a:ahLst/>
              <a:cxnLst/>
              <a:rect l="l" t="t" r="r" b="b"/>
              <a:pathLst>
                <a:path w="140335" h="31750">
                  <a:moveTo>
                    <a:pt x="139890" y="0"/>
                  </a:moveTo>
                  <a:lnTo>
                    <a:pt x="0" y="0"/>
                  </a:lnTo>
                  <a:lnTo>
                    <a:pt x="0" y="13970"/>
                  </a:lnTo>
                  <a:lnTo>
                    <a:pt x="0" y="31750"/>
                  </a:lnTo>
                  <a:lnTo>
                    <a:pt x="10985" y="31750"/>
                  </a:lnTo>
                  <a:lnTo>
                    <a:pt x="10985" y="13970"/>
                  </a:lnTo>
                  <a:lnTo>
                    <a:pt x="128905" y="13970"/>
                  </a:lnTo>
                  <a:lnTo>
                    <a:pt x="128905" y="31750"/>
                  </a:lnTo>
                  <a:lnTo>
                    <a:pt x="139890" y="31750"/>
                  </a:lnTo>
                  <a:lnTo>
                    <a:pt x="139890" y="13970"/>
                  </a:lnTo>
                  <a:lnTo>
                    <a:pt x="139890"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0406031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97308-199E-BD24-C4A2-E9C41ADE952B}"/>
            </a:ext>
          </a:extLst>
        </p:cNvPr>
        <p:cNvGrpSpPr/>
        <p:nvPr/>
      </p:nvGrpSpPr>
      <p:grpSpPr>
        <a:xfrm>
          <a:off x="0" y="0"/>
          <a:ext cx="0" cy="0"/>
          <a:chOff x="0" y="0"/>
          <a:chExt cx="0" cy="0"/>
        </a:xfrm>
      </p:grpSpPr>
      <p:sp>
        <p:nvSpPr>
          <p:cNvPr id="7" name="Rechthoek 2">
            <a:extLst>
              <a:ext uri="{FF2B5EF4-FFF2-40B4-BE49-F238E27FC236}">
                <a16:creationId xmlns:a16="http://schemas.microsoft.com/office/drawing/2014/main" id="{77F75DBE-B86B-67D2-2804-909622F4E271}"/>
              </a:ext>
            </a:extLst>
          </p:cNvPr>
          <p:cNvSpPr/>
          <p:nvPr/>
        </p:nvSpPr>
        <p:spPr>
          <a:xfrm>
            <a:off x="0" y="367709"/>
            <a:ext cx="12192000" cy="648070"/>
          </a:xfrm>
          <a:prstGeom prst="rect">
            <a:avLst/>
          </a:prstGeom>
          <a:solidFill>
            <a:srgbClr val="ED7D31"/>
          </a:solidFill>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lvl="1"/>
            <a:r>
              <a:rPr lang="nl-NL" sz="3200"/>
              <a:t>Integration</a:t>
            </a:r>
          </a:p>
        </p:txBody>
      </p:sp>
      <p:sp>
        <p:nvSpPr>
          <p:cNvPr id="3" name="TextBox 2">
            <a:extLst>
              <a:ext uri="{FF2B5EF4-FFF2-40B4-BE49-F238E27FC236}">
                <a16:creationId xmlns:a16="http://schemas.microsoft.com/office/drawing/2014/main" id="{F30FDCD2-8225-46AE-09D6-FADB5A128EAC}"/>
              </a:ext>
            </a:extLst>
          </p:cNvPr>
          <p:cNvSpPr txBox="1"/>
          <p:nvPr/>
        </p:nvSpPr>
        <p:spPr>
          <a:xfrm>
            <a:off x="3050381" y="2235148"/>
            <a:ext cx="6100762" cy="2387705"/>
          </a:xfrm>
          <a:prstGeom prst="rect">
            <a:avLst/>
          </a:prstGeom>
          <a:noFill/>
        </p:spPr>
        <p:txBody>
          <a:bodyPr wrap="square">
            <a:spAutoFit/>
          </a:bodyPr>
          <a:lstStyle/>
          <a:p>
            <a:pPr marL="276225" marR="5080" lvl="0" indent="-263525" defTabSz="914400" eaLnBrk="1" fontAlgn="auto" latinLnBrk="0" hangingPunct="1">
              <a:lnSpc>
                <a:spcPct val="89400"/>
              </a:lnSpc>
              <a:spcBef>
                <a:spcPts val="300"/>
              </a:spcBef>
              <a:spcAft>
                <a:spcPts val="0"/>
              </a:spcAft>
              <a:buClrTx/>
              <a:buSzTx/>
              <a:buFontTx/>
              <a:buChar char="▪"/>
              <a:tabLst>
                <a:tab pos="276225" algn="l"/>
              </a:tabLst>
              <a:defRPr/>
            </a:pPr>
            <a:r>
              <a:rPr kumimoji="0" lang="en-US" sz="1600" b="0" i="0" u="none" strike="noStrike" kern="0" cap="none" spc="0" normalizeH="0" baseline="0" noProof="0">
                <a:ln>
                  <a:noFill/>
                </a:ln>
                <a:solidFill>
                  <a:srgbClr val="FFFFFF"/>
                </a:solidFill>
                <a:effectLst/>
                <a:uLnTx/>
                <a:uFillTx/>
                <a:latin typeface="Arial"/>
                <a:cs typeface="Arial"/>
              </a:rPr>
              <a:t>Smart</a:t>
            </a:r>
            <a:r>
              <a:rPr kumimoji="0" lang="en-US" sz="1600" b="0" i="0" u="none" strike="noStrike" kern="0" cap="none" spc="-10" normalizeH="0" baseline="0" noProof="0">
                <a:ln>
                  <a:noFill/>
                </a:ln>
                <a:solidFill>
                  <a:srgbClr val="FFFFFF"/>
                </a:solidFill>
                <a:effectLst/>
                <a:uLnTx/>
                <a:uFillTx/>
                <a:latin typeface="Arial"/>
                <a:cs typeface="Arial"/>
              </a:rPr>
              <a:t> </a:t>
            </a:r>
            <a:r>
              <a:rPr kumimoji="0" lang="en-US" sz="1600" b="0" i="0" u="none" strike="noStrike" kern="0" cap="none" spc="0" normalizeH="0" baseline="0" noProof="0">
                <a:ln>
                  <a:noFill/>
                </a:ln>
                <a:solidFill>
                  <a:srgbClr val="FFFFFF"/>
                </a:solidFill>
                <a:effectLst/>
                <a:uLnTx/>
                <a:uFillTx/>
                <a:latin typeface="Arial"/>
                <a:cs typeface="Arial"/>
              </a:rPr>
              <a:t>buildings</a:t>
            </a:r>
            <a:r>
              <a:rPr kumimoji="0" lang="en-US" sz="1600" b="0" i="0" u="none" strike="noStrike" kern="0" cap="none" spc="-10" normalizeH="0" baseline="0" noProof="0">
                <a:ln>
                  <a:noFill/>
                </a:ln>
                <a:solidFill>
                  <a:srgbClr val="FFFFFF"/>
                </a:solidFill>
                <a:effectLst/>
                <a:uLnTx/>
                <a:uFillTx/>
                <a:latin typeface="Arial"/>
                <a:cs typeface="Arial"/>
              </a:rPr>
              <a:t> </a:t>
            </a:r>
            <a:r>
              <a:rPr kumimoji="0" lang="en-US" sz="1600" b="0" i="0" u="none" strike="noStrike" kern="0" cap="none" spc="0" normalizeH="0" baseline="0" noProof="0">
                <a:ln>
                  <a:noFill/>
                </a:ln>
                <a:solidFill>
                  <a:srgbClr val="FFFFFF"/>
                </a:solidFill>
                <a:effectLst/>
                <a:uLnTx/>
                <a:uFillTx/>
                <a:latin typeface="Arial"/>
                <a:cs typeface="Arial"/>
              </a:rPr>
              <a:t>need</a:t>
            </a:r>
            <a:r>
              <a:rPr kumimoji="0" lang="en-US" sz="1600" b="0" i="0" u="none" strike="noStrike" kern="0" cap="none" spc="-15" normalizeH="0" baseline="0" noProof="0">
                <a:ln>
                  <a:noFill/>
                </a:ln>
                <a:solidFill>
                  <a:srgbClr val="FFFFFF"/>
                </a:solidFill>
                <a:effectLst/>
                <a:uLnTx/>
                <a:uFillTx/>
                <a:latin typeface="Arial"/>
                <a:cs typeface="Arial"/>
              </a:rPr>
              <a:t> </a:t>
            </a:r>
            <a:r>
              <a:rPr kumimoji="0" lang="en-US" sz="1600" b="0" i="0" u="none" strike="noStrike" kern="0" cap="none" spc="0" normalizeH="0" baseline="0" noProof="0">
                <a:ln>
                  <a:noFill/>
                </a:ln>
                <a:solidFill>
                  <a:srgbClr val="FFFFFF"/>
                </a:solidFill>
                <a:effectLst/>
                <a:uLnTx/>
                <a:uFillTx/>
                <a:latin typeface="Arial"/>
                <a:cs typeface="Arial"/>
              </a:rPr>
              <a:t>to</a:t>
            </a:r>
            <a:r>
              <a:rPr kumimoji="0" lang="en-US" sz="1600" b="0" i="0" u="none" strike="noStrike" kern="0" cap="none" spc="-15" normalizeH="0" baseline="0" noProof="0">
                <a:ln>
                  <a:noFill/>
                </a:ln>
                <a:solidFill>
                  <a:srgbClr val="FFFFFF"/>
                </a:solidFill>
                <a:effectLst/>
                <a:uLnTx/>
                <a:uFillTx/>
                <a:latin typeface="Arial"/>
                <a:cs typeface="Arial"/>
              </a:rPr>
              <a:t> </a:t>
            </a:r>
            <a:r>
              <a:rPr kumimoji="0" lang="en-US" sz="1600" b="0" i="0" u="none" strike="noStrike" kern="0" cap="none" spc="0" normalizeH="0" baseline="0" noProof="0">
                <a:ln>
                  <a:noFill/>
                </a:ln>
                <a:solidFill>
                  <a:srgbClr val="FFFFFF"/>
                </a:solidFill>
                <a:effectLst/>
                <a:uLnTx/>
                <a:uFillTx/>
                <a:latin typeface="Arial"/>
                <a:cs typeface="Arial"/>
              </a:rPr>
              <a:t>rely</a:t>
            </a:r>
            <a:r>
              <a:rPr kumimoji="0" lang="en-US" sz="1600" b="0" i="0" u="none" strike="noStrike" kern="0" cap="none" spc="-10" normalizeH="0" baseline="0" noProof="0">
                <a:ln>
                  <a:noFill/>
                </a:ln>
                <a:solidFill>
                  <a:srgbClr val="FFFFFF"/>
                </a:solidFill>
                <a:effectLst/>
                <a:uLnTx/>
                <a:uFillTx/>
                <a:latin typeface="Arial"/>
                <a:cs typeface="Arial"/>
              </a:rPr>
              <a:t> </a:t>
            </a:r>
            <a:r>
              <a:rPr kumimoji="0" lang="en-US" sz="1600" b="0" i="0" u="none" strike="noStrike" kern="0" cap="none" spc="0" normalizeH="0" baseline="0" noProof="0">
                <a:ln>
                  <a:noFill/>
                </a:ln>
                <a:solidFill>
                  <a:srgbClr val="FFFFFF"/>
                </a:solidFill>
                <a:effectLst/>
                <a:uLnTx/>
                <a:uFillTx/>
                <a:latin typeface="Arial"/>
                <a:cs typeface="Arial"/>
              </a:rPr>
              <a:t>on</a:t>
            </a:r>
            <a:r>
              <a:rPr kumimoji="0" lang="en-US" sz="1600" b="0" i="0" u="none" strike="noStrike" kern="0" cap="none" spc="-15" normalizeH="0" baseline="0" noProof="0">
                <a:ln>
                  <a:noFill/>
                </a:ln>
                <a:solidFill>
                  <a:srgbClr val="FFFFFF"/>
                </a:solidFill>
                <a:effectLst/>
                <a:uLnTx/>
                <a:uFillTx/>
                <a:latin typeface="Arial"/>
                <a:cs typeface="Arial"/>
              </a:rPr>
              <a:t> </a:t>
            </a:r>
            <a:r>
              <a:rPr kumimoji="0" lang="en-US" sz="1600" b="0" i="0" u="none" strike="noStrike" kern="0" cap="none" spc="-50" normalizeH="0" baseline="0" noProof="0">
                <a:ln>
                  <a:noFill/>
                </a:ln>
                <a:solidFill>
                  <a:srgbClr val="FFFFFF"/>
                </a:solidFill>
                <a:effectLst/>
                <a:uLnTx/>
                <a:uFillTx/>
                <a:latin typeface="Arial"/>
                <a:cs typeface="Arial"/>
              </a:rPr>
              <a:t>a </a:t>
            </a:r>
            <a:r>
              <a:rPr kumimoji="0" lang="en-US" sz="1600" b="0" i="0" u="none" strike="noStrike" kern="0" cap="none" spc="-10" normalizeH="0" baseline="0" noProof="0">
                <a:ln>
                  <a:noFill/>
                </a:ln>
                <a:solidFill>
                  <a:srgbClr val="FFFFFF"/>
                </a:solidFill>
                <a:effectLst/>
                <a:uLnTx/>
                <a:uFillTx/>
                <a:latin typeface="Arial"/>
                <a:cs typeface="Arial"/>
              </a:rPr>
              <a:t>well-</a:t>
            </a:r>
            <a:r>
              <a:rPr kumimoji="0" lang="en-US" sz="1600" b="0" i="0" u="none" strike="noStrike" kern="0" cap="none" spc="0" normalizeH="0" baseline="0" noProof="0">
                <a:ln>
                  <a:noFill/>
                </a:ln>
                <a:solidFill>
                  <a:srgbClr val="FFFFFF"/>
                </a:solidFill>
                <a:effectLst/>
                <a:uLnTx/>
                <a:uFillTx/>
                <a:latin typeface="Arial"/>
                <a:cs typeface="Arial"/>
              </a:rPr>
              <a:t>defined</a:t>
            </a:r>
            <a:r>
              <a:rPr kumimoji="0" lang="en-US" sz="1600" b="0" i="0" u="none" strike="noStrike" kern="0" cap="none" spc="-15" normalizeH="0" baseline="0" noProof="0">
                <a:ln>
                  <a:noFill/>
                </a:ln>
                <a:solidFill>
                  <a:srgbClr val="FFFFFF"/>
                </a:solidFill>
                <a:effectLst/>
                <a:uLnTx/>
                <a:uFillTx/>
                <a:latin typeface="Arial"/>
                <a:cs typeface="Arial"/>
              </a:rPr>
              <a:t> </a:t>
            </a:r>
            <a:r>
              <a:rPr kumimoji="0" lang="en-US" sz="1600" b="1" i="0" u="none" strike="noStrike" kern="0" cap="none" spc="0" normalizeH="0" baseline="0" noProof="0">
                <a:ln>
                  <a:noFill/>
                </a:ln>
                <a:solidFill>
                  <a:srgbClr val="FFFFFF"/>
                </a:solidFill>
                <a:effectLst/>
                <a:uLnTx/>
                <a:uFillTx/>
                <a:latin typeface="Arial"/>
                <a:cs typeface="Arial"/>
              </a:rPr>
              <a:t>system</a:t>
            </a:r>
            <a:r>
              <a:rPr kumimoji="0" lang="en-US" sz="1600" b="1" i="0" u="none" strike="noStrike" kern="0" cap="none" spc="-10" normalizeH="0" baseline="0" noProof="0">
                <a:ln>
                  <a:noFill/>
                </a:ln>
                <a:solidFill>
                  <a:srgbClr val="FFFFFF"/>
                </a:solidFill>
                <a:effectLst/>
                <a:uLnTx/>
                <a:uFillTx/>
                <a:latin typeface="Arial"/>
                <a:cs typeface="Arial"/>
              </a:rPr>
              <a:t> architecture </a:t>
            </a:r>
            <a:r>
              <a:rPr kumimoji="0" lang="en-US" sz="1600" b="0" i="0" u="none" strike="noStrike" kern="0" cap="none" spc="0" normalizeH="0" baseline="0" noProof="0">
                <a:ln>
                  <a:noFill/>
                </a:ln>
                <a:solidFill>
                  <a:srgbClr val="FFFFFF"/>
                </a:solidFill>
                <a:effectLst/>
                <a:uLnTx/>
                <a:uFillTx/>
                <a:latin typeface="Arial"/>
                <a:cs typeface="Arial"/>
              </a:rPr>
              <a:t>and</a:t>
            </a:r>
            <a:r>
              <a:rPr kumimoji="0" lang="en-US" sz="1600" b="0" i="0" u="none" strike="noStrike" kern="0" cap="none" spc="-35" normalizeH="0" baseline="0" noProof="0">
                <a:ln>
                  <a:noFill/>
                </a:ln>
                <a:solidFill>
                  <a:srgbClr val="FFFFFF"/>
                </a:solidFill>
                <a:effectLst/>
                <a:uLnTx/>
                <a:uFillTx/>
                <a:latin typeface="Arial"/>
                <a:cs typeface="Arial"/>
              </a:rPr>
              <a:t> </a:t>
            </a:r>
            <a:r>
              <a:rPr kumimoji="0" lang="en-US" sz="1600" b="0" i="0" u="none" strike="noStrike" kern="0" cap="none" spc="0" normalizeH="0" baseline="0" noProof="0">
                <a:ln>
                  <a:noFill/>
                </a:ln>
                <a:solidFill>
                  <a:srgbClr val="FFFFFF"/>
                </a:solidFill>
                <a:effectLst/>
                <a:uLnTx/>
                <a:uFillTx/>
                <a:latin typeface="Arial"/>
                <a:cs typeface="Arial"/>
              </a:rPr>
              <a:t>Application</a:t>
            </a:r>
            <a:r>
              <a:rPr kumimoji="0" lang="en-US" sz="1600" b="0" i="0" u="none" strike="noStrike" kern="0" cap="none" spc="-30" normalizeH="0" baseline="0" noProof="0">
                <a:ln>
                  <a:noFill/>
                </a:ln>
                <a:solidFill>
                  <a:srgbClr val="FFFFFF"/>
                </a:solidFill>
                <a:effectLst/>
                <a:uLnTx/>
                <a:uFillTx/>
                <a:latin typeface="Arial"/>
                <a:cs typeface="Arial"/>
              </a:rPr>
              <a:t> </a:t>
            </a:r>
            <a:r>
              <a:rPr kumimoji="0" lang="en-US" sz="1600" b="0" i="0" u="none" strike="noStrike" kern="0" cap="none" spc="-10" normalizeH="0" baseline="0" noProof="0">
                <a:ln>
                  <a:noFill/>
                </a:ln>
                <a:solidFill>
                  <a:srgbClr val="FFFFFF"/>
                </a:solidFill>
                <a:effectLst/>
                <a:uLnTx/>
                <a:uFillTx/>
                <a:latin typeface="Arial"/>
                <a:cs typeface="Arial"/>
              </a:rPr>
              <a:t>Programming </a:t>
            </a:r>
            <a:r>
              <a:rPr kumimoji="0" lang="en-US" sz="1600" b="0" i="0" u="none" strike="noStrike" kern="0" cap="none" spc="0" normalizeH="0" baseline="0" noProof="0">
                <a:ln>
                  <a:noFill/>
                </a:ln>
                <a:solidFill>
                  <a:srgbClr val="FFFFFF"/>
                </a:solidFill>
                <a:effectLst/>
                <a:uLnTx/>
                <a:uFillTx/>
                <a:latin typeface="Arial"/>
                <a:cs typeface="Arial"/>
              </a:rPr>
              <a:t>Interfaces</a:t>
            </a:r>
            <a:r>
              <a:rPr kumimoji="0" lang="en-US" sz="1600" b="0" i="0" u="none" strike="noStrike" kern="0" cap="none" spc="-10" normalizeH="0" baseline="0" noProof="0">
                <a:ln>
                  <a:noFill/>
                </a:ln>
                <a:solidFill>
                  <a:srgbClr val="FFFFFF"/>
                </a:solidFill>
                <a:effectLst/>
                <a:uLnTx/>
                <a:uFillTx/>
                <a:latin typeface="Arial"/>
                <a:cs typeface="Arial"/>
              </a:rPr>
              <a:t> </a:t>
            </a:r>
            <a:r>
              <a:rPr kumimoji="0" lang="en-US" sz="1600" b="0" i="0" u="none" strike="noStrike" kern="0" cap="none" spc="0" normalizeH="0" baseline="0" noProof="0">
                <a:ln>
                  <a:noFill/>
                </a:ln>
                <a:solidFill>
                  <a:srgbClr val="FFFFFF"/>
                </a:solidFill>
                <a:effectLst/>
                <a:uLnTx/>
                <a:uFillTx/>
                <a:latin typeface="Arial"/>
                <a:cs typeface="Arial"/>
              </a:rPr>
              <a:t>(APIs)</a:t>
            </a:r>
            <a:r>
              <a:rPr kumimoji="0" lang="en-US" sz="1600" b="0" i="0" u="none" strike="noStrike" kern="0" cap="none" spc="-5" normalizeH="0" baseline="0" noProof="0">
                <a:ln>
                  <a:noFill/>
                </a:ln>
                <a:solidFill>
                  <a:srgbClr val="FFFFFF"/>
                </a:solidFill>
                <a:effectLst/>
                <a:uLnTx/>
                <a:uFillTx/>
                <a:latin typeface="Arial"/>
                <a:cs typeface="Arial"/>
              </a:rPr>
              <a:t> </a:t>
            </a:r>
            <a:r>
              <a:rPr kumimoji="0" lang="en-US" sz="1600" b="0" i="0" u="none" strike="noStrike" kern="0" cap="none" spc="0" normalizeH="0" baseline="0" noProof="0">
                <a:ln>
                  <a:noFill/>
                </a:ln>
                <a:solidFill>
                  <a:srgbClr val="FFFFFF"/>
                </a:solidFill>
                <a:effectLst/>
                <a:uLnTx/>
                <a:uFillTx/>
                <a:latin typeface="Arial"/>
                <a:cs typeface="Arial"/>
              </a:rPr>
              <a:t>that enable</a:t>
            </a:r>
            <a:r>
              <a:rPr kumimoji="0" lang="en-US" sz="1600" b="0" i="0" u="none" strike="noStrike" kern="0" cap="none" spc="-10" normalizeH="0" baseline="0" noProof="0">
                <a:ln>
                  <a:noFill/>
                </a:ln>
                <a:solidFill>
                  <a:srgbClr val="FFFFFF"/>
                </a:solidFill>
                <a:effectLst/>
                <a:uLnTx/>
                <a:uFillTx/>
                <a:latin typeface="Arial"/>
                <a:cs typeface="Arial"/>
              </a:rPr>
              <a:t> </a:t>
            </a:r>
            <a:r>
              <a:rPr kumimoji="0" lang="en-US" sz="1600" b="0" i="0" u="none" strike="noStrike" kern="0" cap="none" spc="0" normalizeH="0" baseline="0" noProof="0">
                <a:ln>
                  <a:noFill/>
                </a:ln>
                <a:solidFill>
                  <a:srgbClr val="FFFFFF"/>
                </a:solidFill>
                <a:effectLst/>
                <a:uLnTx/>
                <a:uFillTx/>
                <a:latin typeface="Arial"/>
                <a:cs typeface="Arial"/>
              </a:rPr>
              <a:t>both</a:t>
            </a:r>
            <a:r>
              <a:rPr kumimoji="0" lang="en-US" sz="1600" b="0" i="0" u="none" strike="noStrike" kern="0" cap="none" spc="-10" normalizeH="0" baseline="0" noProof="0">
                <a:ln>
                  <a:noFill/>
                </a:ln>
                <a:solidFill>
                  <a:srgbClr val="FFFFFF"/>
                </a:solidFill>
                <a:effectLst/>
                <a:uLnTx/>
                <a:uFillTx/>
                <a:latin typeface="Arial"/>
                <a:cs typeface="Arial"/>
              </a:rPr>
              <a:t> </a:t>
            </a:r>
            <a:r>
              <a:rPr kumimoji="0" lang="en-US" sz="1600" b="0" i="0" u="none" strike="noStrike" kern="0" cap="none" spc="-25" normalizeH="0" baseline="0" noProof="0">
                <a:ln>
                  <a:noFill/>
                </a:ln>
                <a:solidFill>
                  <a:srgbClr val="FFFFFF"/>
                </a:solidFill>
                <a:effectLst/>
                <a:uLnTx/>
                <a:uFillTx/>
                <a:latin typeface="Arial"/>
                <a:cs typeface="Arial"/>
              </a:rPr>
              <a:t>the </a:t>
            </a:r>
            <a:r>
              <a:rPr kumimoji="0" lang="en-US" sz="1600" b="0" i="0" u="none" strike="noStrike" kern="0" cap="none" spc="0" normalizeH="0" baseline="0" noProof="0">
                <a:ln>
                  <a:noFill/>
                </a:ln>
                <a:solidFill>
                  <a:srgbClr val="FFFFFF"/>
                </a:solidFill>
                <a:effectLst/>
                <a:uLnTx/>
                <a:uFillTx/>
                <a:latin typeface="Arial"/>
                <a:cs typeface="Arial"/>
              </a:rPr>
              <a:t>integration</a:t>
            </a:r>
            <a:r>
              <a:rPr kumimoji="0" lang="en-US" sz="1600" b="0" i="0" u="none" strike="noStrike" kern="0" cap="none" spc="-20" normalizeH="0" baseline="0" noProof="0">
                <a:ln>
                  <a:noFill/>
                </a:ln>
                <a:solidFill>
                  <a:srgbClr val="FFFFFF"/>
                </a:solidFill>
                <a:effectLst/>
                <a:uLnTx/>
                <a:uFillTx/>
                <a:latin typeface="Arial"/>
                <a:cs typeface="Arial"/>
              </a:rPr>
              <a:t> </a:t>
            </a:r>
            <a:r>
              <a:rPr kumimoji="0" lang="en-US" sz="1600" b="0" i="0" u="none" strike="noStrike" kern="0" cap="none" spc="0" normalizeH="0" baseline="0" noProof="0">
                <a:ln>
                  <a:noFill/>
                </a:ln>
                <a:solidFill>
                  <a:srgbClr val="FFFFFF"/>
                </a:solidFill>
                <a:effectLst/>
                <a:uLnTx/>
                <a:uFillTx/>
                <a:latin typeface="Arial"/>
                <a:cs typeface="Arial"/>
              </a:rPr>
              <a:t>of</a:t>
            </a:r>
            <a:r>
              <a:rPr kumimoji="0" lang="en-US" sz="1600" b="0" i="0" u="none" strike="noStrike" kern="0" cap="none" spc="-10" normalizeH="0" baseline="0" noProof="0">
                <a:ln>
                  <a:noFill/>
                </a:ln>
                <a:solidFill>
                  <a:srgbClr val="FFFFFF"/>
                </a:solidFill>
                <a:effectLst/>
                <a:uLnTx/>
                <a:uFillTx/>
                <a:latin typeface="Arial"/>
                <a:cs typeface="Arial"/>
              </a:rPr>
              <a:t> </a:t>
            </a:r>
            <a:r>
              <a:rPr kumimoji="0" lang="en-US" sz="1600" b="0" i="0" u="none" strike="noStrike" kern="0" cap="none" spc="0" normalizeH="0" baseline="0" noProof="0">
                <a:ln>
                  <a:noFill/>
                </a:ln>
                <a:solidFill>
                  <a:srgbClr val="FFFFFF"/>
                </a:solidFill>
                <a:effectLst/>
                <a:uLnTx/>
                <a:uFillTx/>
                <a:latin typeface="Arial"/>
                <a:cs typeface="Arial"/>
              </a:rPr>
              <a:t>diverse</a:t>
            </a:r>
            <a:r>
              <a:rPr kumimoji="0" lang="en-US" sz="1600" b="0" i="0" u="none" strike="noStrike" kern="0" cap="none" spc="-15" normalizeH="0" baseline="0" noProof="0">
                <a:ln>
                  <a:noFill/>
                </a:ln>
                <a:solidFill>
                  <a:srgbClr val="FFFFFF"/>
                </a:solidFill>
                <a:effectLst/>
                <a:uLnTx/>
                <a:uFillTx/>
                <a:latin typeface="Arial"/>
                <a:cs typeface="Arial"/>
              </a:rPr>
              <a:t> </a:t>
            </a:r>
            <a:r>
              <a:rPr kumimoji="0" lang="en-US" sz="1600" b="0" i="0" u="none" strike="noStrike" kern="0" cap="none" spc="0" normalizeH="0" baseline="0" noProof="0">
                <a:ln>
                  <a:noFill/>
                </a:ln>
                <a:solidFill>
                  <a:srgbClr val="FFFFFF"/>
                </a:solidFill>
                <a:effectLst/>
                <a:uLnTx/>
                <a:uFillTx/>
                <a:latin typeface="Arial"/>
                <a:cs typeface="Arial"/>
              </a:rPr>
              <a:t>systems</a:t>
            </a:r>
            <a:r>
              <a:rPr kumimoji="0" lang="en-US" sz="1600" b="0" i="0" u="none" strike="noStrike" kern="0" cap="none" spc="-10" normalizeH="0" baseline="0" noProof="0">
                <a:ln>
                  <a:noFill/>
                </a:ln>
                <a:solidFill>
                  <a:srgbClr val="FFFFFF"/>
                </a:solidFill>
                <a:effectLst/>
                <a:uLnTx/>
                <a:uFillTx/>
                <a:latin typeface="Arial"/>
                <a:cs typeface="Arial"/>
              </a:rPr>
              <a:t> </a:t>
            </a:r>
            <a:r>
              <a:rPr kumimoji="0" lang="en-US" sz="1600" b="0" i="0" u="none" strike="noStrike" kern="0" cap="none" spc="-25" normalizeH="0" baseline="0" noProof="0">
                <a:ln>
                  <a:noFill/>
                </a:ln>
                <a:solidFill>
                  <a:srgbClr val="FFFFFF"/>
                </a:solidFill>
                <a:effectLst/>
                <a:uLnTx/>
                <a:uFillTx/>
                <a:latin typeface="Arial"/>
                <a:cs typeface="Arial"/>
              </a:rPr>
              <a:t>and </a:t>
            </a:r>
            <a:r>
              <a:rPr kumimoji="0" lang="en-US" sz="1600" b="0" i="0" u="none" strike="noStrike" kern="0" cap="none" spc="0" normalizeH="0" baseline="0" noProof="0">
                <a:ln>
                  <a:noFill/>
                </a:ln>
                <a:solidFill>
                  <a:srgbClr val="FFFFFF"/>
                </a:solidFill>
                <a:effectLst/>
                <a:uLnTx/>
                <a:uFillTx/>
                <a:latin typeface="Arial"/>
                <a:cs typeface="Arial"/>
              </a:rPr>
              <a:t>datasets</a:t>
            </a:r>
            <a:r>
              <a:rPr kumimoji="0" lang="en-US" sz="1600" b="0" i="0" u="none" strike="noStrike" kern="0" cap="none" spc="-20" normalizeH="0" baseline="0" noProof="0">
                <a:ln>
                  <a:noFill/>
                </a:ln>
                <a:solidFill>
                  <a:srgbClr val="FFFFFF"/>
                </a:solidFill>
                <a:effectLst/>
                <a:uLnTx/>
                <a:uFillTx/>
                <a:latin typeface="Arial"/>
                <a:cs typeface="Arial"/>
              </a:rPr>
              <a:t> </a:t>
            </a:r>
            <a:r>
              <a:rPr kumimoji="0" lang="en-US" sz="1600" b="0" i="0" u="none" strike="noStrike" kern="0" cap="none" spc="0" normalizeH="0" baseline="0" noProof="0">
                <a:ln>
                  <a:noFill/>
                </a:ln>
                <a:solidFill>
                  <a:srgbClr val="FFFFFF"/>
                </a:solidFill>
                <a:effectLst/>
                <a:uLnTx/>
                <a:uFillTx/>
                <a:latin typeface="Arial"/>
                <a:cs typeface="Arial"/>
              </a:rPr>
              <a:t>and</a:t>
            </a:r>
            <a:r>
              <a:rPr kumimoji="0" lang="en-US" sz="1600" b="0" i="0" u="none" strike="noStrike" kern="0" cap="none" spc="-15" normalizeH="0" baseline="0" noProof="0">
                <a:ln>
                  <a:noFill/>
                </a:ln>
                <a:solidFill>
                  <a:srgbClr val="FFFFFF"/>
                </a:solidFill>
                <a:effectLst/>
                <a:uLnTx/>
                <a:uFillTx/>
                <a:latin typeface="Arial"/>
                <a:cs typeface="Arial"/>
              </a:rPr>
              <a:t> </a:t>
            </a:r>
            <a:r>
              <a:rPr kumimoji="0" lang="en-US" sz="1600" b="0" i="0" u="none" strike="noStrike" kern="0" cap="none" spc="0" normalizeH="0" baseline="0" noProof="0">
                <a:ln>
                  <a:noFill/>
                </a:ln>
                <a:solidFill>
                  <a:srgbClr val="FFFFFF"/>
                </a:solidFill>
                <a:effectLst/>
                <a:uLnTx/>
                <a:uFillTx/>
                <a:latin typeface="Arial"/>
                <a:cs typeface="Arial"/>
              </a:rPr>
              <a:t>the</a:t>
            </a:r>
            <a:r>
              <a:rPr kumimoji="0" lang="en-US" sz="1600" b="0" i="0" u="none" strike="noStrike" kern="0" cap="none" spc="-15" normalizeH="0" baseline="0" noProof="0">
                <a:ln>
                  <a:noFill/>
                </a:ln>
                <a:solidFill>
                  <a:srgbClr val="FFFFFF"/>
                </a:solidFill>
                <a:effectLst/>
                <a:uLnTx/>
                <a:uFillTx/>
                <a:latin typeface="Arial"/>
                <a:cs typeface="Arial"/>
              </a:rPr>
              <a:t> </a:t>
            </a:r>
            <a:r>
              <a:rPr kumimoji="0" lang="en-US" sz="1600" b="0" i="0" u="none" strike="noStrike" kern="0" cap="none" spc="0" normalizeH="0" baseline="0" noProof="0">
                <a:ln>
                  <a:noFill/>
                </a:ln>
                <a:solidFill>
                  <a:srgbClr val="FFFFFF"/>
                </a:solidFill>
                <a:effectLst/>
                <a:uLnTx/>
                <a:uFillTx/>
                <a:latin typeface="Arial"/>
                <a:cs typeface="Arial"/>
              </a:rPr>
              <a:t>orchestration</a:t>
            </a:r>
            <a:r>
              <a:rPr kumimoji="0" lang="en-US" sz="1600" b="0" i="0" u="none" strike="noStrike" kern="0" cap="none" spc="-10" normalizeH="0" baseline="0" noProof="0">
                <a:ln>
                  <a:noFill/>
                </a:ln>
                <a:solidFill>
                  <a:srgbClr val="FFFFFF"/>
                </a:solidFill>
                <a:effectLst/>
                <a:uLnTx/>
                <a:uFillTx/>
                <a:latin typeface="Arial"/>
                <a:cs typeface="Arial"/>
              </a:rPr>
              <a:t> </a:t>
            </a:r>
            <a:r>
              <a:rPr kumimoji="0" lang="en-US" sz="1600" b="0" i="0" u="none" strike="noStrike" kern="0" cap="none" spc="-25" normalizeH="0" baseline="0" noProof="0">
                <a:ln>
                  <a:noFill/>
                </a:ln>
                <a:solidFill>
                  <a:srgbClr val="FFFFFF"/>
                </a:solidFill>
                <a:effectLst/>
                <a:uLnTx/>
                <a:uFillTx/>
                <a:latin typeface="Arial"/>
                <a:cs typeface="Arial"/>
              </a:rPr>
              <a:t>of </a:t>
            </a:r>
            <a:r>
              <a:rPr kumimoji="0" lang="en-US" sz="1600" b="0" i="0" u="none" strike="noStrike" kern="0" cap="none" spc="0" normalizeH="0" baseline="0" noProof="0">
                <a:ln>
                  <a:noFill/>
                </a:ln>
                <a:solidFill>
                  <a:srgbClr val="FFFFFF"/>
                </a:solidFill>
                <a:effectLst/>
                <a:uLnTx/>
                <a:uFillTx/>
                <a:latin typeface="Arial"/>
                <a:cs typeface="Arial"/>
              </a:rPr>
              <a:t>various</a:t>
            </a:r>
            <a:r>
              <a:rPr kumimoji="0" lang="en-US" sz="1600" b="0" i="0" u="none" strike="noStrike" kern="0" cap="none" spc="-25" normalizeH="0" baseline="0" noProof="0">
                <a:ln>
                  <a:noFill/>
                </a:ln>
                <a:solidFill>
                  <a:srgbClr val="FFFFFF"/>
                </a:solidFill>
                <a:effectLst/>
                <a:uLnTx/>
                <a:uFillTx/>
                <a:latin typeface="Arial"/>
                <a:cs typeface="Arial"/>
              </a:rPr>
              <a:t> </a:t>
            </a:r>
            <a:r>
              <a:rPr kumimoji="0" lang="en-US" sz="1600" b="0" i="0" u="none" strike="noStrike" kern="0" cap="none" spc="-10" normalizeH="0" baseline="0" noProof="0">
                <a:ln>
                  <a:noFill/>
                </a:ln>
                <a:solidFill>
                  <a:srgbClr val="FFFFFF"/>
                </a:solidFill>
                <a:effectLst/>
                <a:uLnTx/>
                <a:uFillTx/>
                <a:latin typeface="Arial"/>
                <a:cs typeface="Arial"/>
              </a:rPr>
              <a:t>services</a:t>
            </a:r>
            <a:endParaRPr kumimoji="0" lang="en-US" sz="1600" b="0" i="0" u="none" strike="noStrike" kern="0" cap="none" spc="0" normalizeH="0" baseline="0" noProof="0">
              <a:ln>
                <a:noFill/>
              </a:ln>
              <a:solidFill>
                <a:sysClr val="windowText" lastClr="000000"/>
              </a:solidFill>
              <a:effectLst/>
              <a:uLnTx/>
              <a:uFillTx/>
              <a:latin typeface="Arial"/>
              <a:cs typeface="Arial"/>
            </a:endParaRPr>
          </a:p>
          <a:p>
            <a:pPr marL="276225" marR="60960" lvl="0" indent="-263525" defTabSz="914400" eaLnBrk="1" fontAlgn="auto" latinLnBrk="0" hangingPunct="1">
              <a:lnSpc>
                <a:spcPct val="88100"/>
              </a:lnSpc>
              <a:spcBef>
                <a:spcPts val="1310"/>
              </a:spcBef>
              <a:spcAft>
                <a:spcPts val="0"/>
              </a:spcAft>
              <a:buClrTx/>
              <a:buSzTx/>
              <a:buFontTx/>
              <a:buChar char="▪"/>
              <a:tabLst>
                <a:tab pos="276225" algn="l"/>
              </a:tabLst>
              <a:defRPr/>
            </a:pPr>
            <a:r>
              <a:rPr kumimoji="0" lang="en-US" sz="1600" b="0" i="0" u="none" strike="noStrike" kern="0" cap="none" spc="0" normalizeH="0" baseline="0" noProof="0">
                <a:ln>
                  <a:noFill/>
                </a:ln>
                <a:solidFill>
                  <a:srgbClr val="FFFFFF"/>
                </a:solidFill>
                <a:effectLst/>
                <a:uLnTx/>
                <a:uFillTx/>
                <a:latin typeface="Arial"/>
                <a:cs typeface="Arial"/>
              </a:rPr>
              <a:t>Each</a:t>
            </a:r>
            <a:r>
              <a:rPr kumimoji="0" lang="en-US" sz="1600" b="0" i="0" u="none" strike="noStrike" kern="0" cap="none" spc="-35" normalizeH="0" baseline="0" noProof="0">
                <a:ln>
                  <a:noFill/>
                </a:ln>
                <a:solidFill>
                  <a:srgbClr val="FFFFFF"/>
                </a:solidFill>
                <a:effectLst/>
                <a:uLnTx/>
                <a:uFillTx/>
                <a:latin typeface="Arial"/>
                <a:cs typeface="Arial"/>
              </a:rPr>
              <a:t> </a:t>
            </a:r>
            <a:r>
              <a:rPr kumimoji="0" lang="en-US" sz="1600" b="0" i="0" u="none" strike="noStrike" kern="0" cap="none" spc="0" normalizeH="0" baseline="0" noProof="0">
                <a:ln>
                  <a:noFill/>
                </a:ln>
                <a:solidFill>
                  <a:srgbClr val="FFFFFF"/>
                </a:solidFill>
                <a:effectLst/>
                <a:uLnTx/>
                <a:uFillTx/>
                <a:latin typeface="Arial"/>
                <a:cs typeface="Arial"/>
              </a:rPr>
              <a:t>individual</a:t>
            </a:r>
            <a:r>
              <a:rPr kumimoji="0" lang="en-US" sz="1600" b="0" i="0" u="none" strike="noStrike" kern="0" cap="none" spc="-35" normalizeH="0" baseline="0" noProof="0">
                <a:ln>
                  <a:noFill/>
                </a:ln>
                <a:solidFill>
                  <a:srgbClr val="FFFFFF"/>
                </a:solidFill>
                <a:effectLst/>
                <a:uLnTx/>
                <a:uFillTx/>
                <a:latin typeface="Arial"/>
                <a:cs typeface="Arial"/>
              </a:rPr>
              <a:t> </a:t>
            </a:r>
            <a:r>
              <a:rPr kumimoji="0" lang="en-US" sz="1600" b="0" i="0" u="none" strike="noStrike" kern="0" cap="none" spc="0" normalizeH="0" baseline="0" noProof="0">
                <a:ln>
                  <a:noFill/>
                </a:ln>
                <a:solidFill>
                  <a:srgbClr val="FFFFFF"/>
                </a:solidFill>
                <a:effectLst/>
                <a:uLnTx/>
                <a:uFillTx/>
                <a:latin typeface="Arial"/>
                <a:cs typeface="Arial"/>
              </a:rPr>
              <a:t>building</a:t>
            </a:r>
            <a:r>
              <a:rPr kumimoji="0" lang="en-US" sz="1600" b="0" i="0" u="none" strike="noStrike" kern="0" cap="none" spc="-35" normalizeH="0" baseline="0" noProof="0">
                <a:ln>
                  <a:noFill/>
                </a:ln>
                <a:solidFill>
                  <a:srgbClr val="FFFFFF"/>
                </a:solidFill>
                <a:effectLst/>
                <a:uLnTx/>
                <a:uFillTx/>
                <a:latin typeface="Arial"/>
                <a:cs typeface="Arial"/>
              </a:rPr>
              <a:t> </a:t>
            </a:r>
            <a:r>
              <a:rPr kumimoji="0" lang="en-US" sz="1600" b="0" i="0" u="none" strike="noStrike" kern="0" cap="none" spc="0" normalizeH="0" baseline="0" noProof="0">
                <a:ln>
                  <a:noFill/>
                </a:ln>
                <a:solidFill>
                  <a:srgbClr val="FFFFFF"/>
                </a:solidFill>
                <a:effectLst/>
                <a:uLnTx/>
                <a:uFillTx/>
                <a:latin typeface="Arial"/>
                <a:cs typeface="Arial"/>
              </a:rPr>
              <a:t>is</a:t>
            </a:r>
            <a:r>
              <a:rPr kumimoji="0" lang="en-US" sz="1600" b="0" i="0" u="none" strike="noStrike" kern="0" cap="none" spc="-30" normalizeH="0" baseline="0" noProof="0">
                <a:ln>
                  <a:noFill/>
                </a:ln>
                <a:solidFill>
                  <a:srgbClr val="FFFFFF"/>
                </a:solidFill>
                <a:effectLst/>
                <a:uLnTx/>
                <a:uFillTx/>
                <a:latin typeface="Arial"/>
                <a:cs typeface="Arial"/>
              </a:rPr>
              <a:t> </a:t>
            </a:r>
            <a:r>
              <a:rPr kumimoji="0" lang="en-US" sz="1600" b="0" i="0" u="none" strike="noStrike" kern="0" cap="none" spc="0" normalizeH="0" baseline="0" noProof="0">
                <a:ln>
                  <a:noFill/>
                </a:ln>
                <a:solidFill>
                  <a:srgbClr val="FFFFFF"/>
                </a:solidFill>
                <a:effectLst/>
                <a:uLnTx/>
                <a:uFillTx/>
                <a:latin typeface="Arial"/>
                <a:cs typeface="Arial"/>
              </a:rPr>
              <a:t>unique,</a:t>
            </a:r>
            <a:r>
              <a:rPr kumimoji="0" lang="en-US" sz="1600" b="0" i="0" u="none" strike="noStrike" kern="0" cap="none" spc="-20" normalizeH="0" baseline="0" noProof="0">
                <a:ln>
                  <a:noFill/>
                </a:ln>
                <a:solidFill>
                  <a:srgbClr val="FFFFFF"/>
                </a:solidFill>
                <a:effectLst/>
                <a:uLnTx/>
                <a:uFillTx/>
                <a:latin typeface="Arial"/>
                <a:cs typeface="Arial"/>
              </a:rPr>
              <a:t> </a:t>
            </a:r>
            <a:r>
              <a:rPr kumimoji="0" lang="en-US" sz="1600" b="0" i="0" u="none" strike="noStrike" kern="0" cap="none" spc="-35" normalizeH="0" baseline="0" noProof="0">
                <a:ln>
                  <a:noFill/>
                </a:ln>
                <a:solidFill>
                  <a:srgbClr val="FFFFFF"/>
                </a:solidFill>
                <a:effectLst/>
                <a:uLnTx/>
                <a:uFillTx/>
                <a:latin typeface="Arial"/>
                <a:cs typeface="Arial"/>
              </a:rPr>
              <a:t>so </a:t>
            </a:r>
            <a:r>
              <a:rPr kumimoji="0" lang="en-US" sz="1600" b="1" i="0" u="none" strike="noStrike" kern="0" cap="none" spc="0" normalizeH="0" baseline="0" noProof="0">
                <a:ln>
                  <a:noFill/>
                </a:ln>
                <a:solidFill>
                  <a:srgbClr val="FFFFFF"/>
                </a:solidFill>
                <a:effectLst/>
                <a:uLnTx/>
                <a:uFillTx/>
                <a:latin typeface="Arial"/>
                <a:cs typeface="Arial"/>
              </a:rPr>
              <a:t>developing</a:t>
            </a:r>
            <a:r>
              <a:rPr kumimoji="0" lang="en-US" sz="1600" b="1" i="0" u="none" strike="noStrike" kern="0" cap="none" spc="-15" normalizeH="0" baseline="0" noProof="0">
                <a:ln>
                  <a:noFill/>
                </a:ln>
                <a:solidFill>
                  <a:srgbClr val="FFFFFF"/>
                </a:solidFill>
                <a:effectLst/>
                <a:uLnTx/>
                <a:uFillTx/>
                <a:latin typeface="Arial"/>
                <a:cs typeface="Arial"/>
              </a:rPr>
              <a:t> </a:t>
            </a:r>
            <a:r>
              <a:rPr kumimoji="0" lang="en-US" sz="1600" b="1" i="0" u="none" strike="noStrike" kern="0" cap="none" spc="0" normalizeH="0" baseline="0" noProof="0">
                <a:ln>
                  <a:noFill/>
                </a:ln>
                <a:solidFill>
                  <a:srgbClr val="FFFFFF"/>
                </a:solidFill>
                <a:effectLst/>
                <a:uLnTx/>
                <a:uFillTx/>
                <a:latin typeface="Arial"/>
                <a:cs typeface="Arial"/>
              </a:rPr>
              <a:t>a</a:t>
            </a:r>
            <a:r>
              <a:rPr kumimoji="0" lang="en-US" sz="1600" b="1" i="0" u="none" strike="noStrike" kern="0" cap="none" spc="-15" normalizeH="0" baseline="0" noProof="0">
                <a:ln>
                  <a:noFill/>
                </a:ln>
                <a:solidFill>
                  <a:srgbClr val="FFFFFF"/>
                </a:solidFill>
                <a:effectLst/>
                <a:uLnTx/>
                <a:uFillTx/>
                <a:latin typeface="Arial"/>
                <a:cs typeface="Arial"/>
              </a:rPr>
              <a:t> </a:t>
            </a:r>
            <a:r>
              <a:rPr kumimoji="0" lang="en-US" sz="1600" b="1" i="0" u="none" strike="noStrike" kern="0" cap="none" spc="0" normalizeH="0" baseline="0" noProof="0">
                <a:ln>
                  <a:noFill/>
                </a:ln>
                <a:solidFill>
                  <a:srgbClr val="FFFFFF"/>
                </a:solidFill>
                <a:effectLst/>
                <a:uLnTx/>
                <a:uFillTx/>
                <a:latin typeface="Arial"/>
                <a:cs typeface="Arial"/>
              </a:rPr>
              <a:t>system</a:t>
            </a:r>
            <a:r>
              <a:rPr kumimoji="0" lang="en-US" sz="1600" b="1" i="0" u="none" strike="noStrike" kern="0" cap="none" spc="-5" normalizeH="0" baseline="0" noProof="0">
                <a:ln>
                  <a:noFill/>
                </a:ln>
                <a:solidFill>
                  <a:srgbClr val="FFFFFF"/>
                </a:solidFill>
                <a:effectLst/>
                <a:uLnTx/>
                <a:uFillTx/>
                <a:latin typeface="Arial"/>
                <a:cs typeface="Arial"/>
              </a:rPr>
              <a:t> </a:t>
            </a:r>
            <a:r>
              <a:rPr kumimoji="0" lang="en-US" sz="1600" b="1" i="0" u="none" strike="noStrike" kern="0" cap="none" spc="-10" normalizeH="0" baseline="0" noProof="0">
                <a:ln>
                  <a:noFill/>
                </a:ln>
                <a:solidFill>
                  <a:srgbClr val="FFFFFF"/>
                </a:solidFill>
                <a:effectLst/>
                <a:uLnTx/>
                <a:uFillTx/>
                <a:latin typeface="Arial"/>
                <a:cs typeface="Arial"/>
              </a:rPr>
              <a:t>architecture </a:t>
            </a:r>
            <a:r>
              <a:rPr kumimoji="0" lang="en-US" sz="1600" b="1" i="0" u="none" strike="noStrike" kern="0" cap="none" spc="0" normalizeH="0" baseline="0" noProof="0">
                <a:ln>
                  <a:noFill/>
                </a:ln>
                <a:solidFill>
                  <a:srgbClr val="FFFFFF"/>
                </a:solidFill>
                <a:effectLst/>
                <a:uLnTx/>
                <a:uFillTx/>
                <a:latin typeface="Arial"/>
                <a:cs typeface="Arial"/>
              </a:rPr>
              <a:t>for</a:t>
            </a:r>
            <a:r>
              <a:rPr kumimoji="0" lang="en-US" sz="1600" b="1" i="0" u="none" strike="noStrike" kern="0" cap="none" spc="-5" normalizeH="0" baseline="0" noProof="0">
                <a:ln>
                  <a:noFill/>
                </a:ln>
                <a:solidFill>
                  <a:srgbClr val="FFFFFF"/>
                </a:solidFill>
                <a:effectLst/>
                <a:uLnTx/>
                <a:uFillTx/>
                <a:latin typeface="Arial"/>
                <a:cs typeface="Arial"/>
              </a:rPr>
              <a:t> </a:t>
            </a:r>
            <a:r>
              <a:rPr kumimoji="0" lang="en-US" sz="1600" b="1" i="0" u="none" strike="noStrike" kern="0" cap="none" spc="0" normalizeH="0" baseline="0" noProof="0">
                <a:ln>
                  <a:noFill/>
                </a:ln>
                <a:solidFill>
                  <a:srgbClr val="FFFFFF"/>
                </a:solidFill>
                <a:effectLst/>
                <a:uLnTx/>
                <a:uFillTx/>
                <a:latin typeface="Arial"/>
                <a:cs typeface="Arial"/>
              </a:rPr>
              <a:t>each</a:t>
            </a:r>
            <a:r>
              <a:rPr kumimoji="0" lang="en-US" sz="1600" b="1" i="0" u="none" strike="noStrike" kern="0" cap="none" spc="-5" normalizeH="0" baseline="0" noProof="0">
                <a:ln>
                  <a:noFill/>
                </a:ln>
                <a:solidFill>
                  <a:srgbClr val="FFFFFF"/>
                </a:solidFill>
                <a:effectLst/>
                <a:uLnTx/>
                <a:uFillTx/>
                <a:latin typeface="Arial"/>
                <a:cs typeface="Arial"/>
              </a:rPr>
              <a:t> </a:t>
            </a:r>
            <a:r>
              <a:rPr kumimoji="0" lang="en-US" sz="1600" b="1" i="0" u="none" strike="noStrike" kern="0" cap="none" spc="0" normalizeH="0" baseline="0" noProof="0">
                <a:ln>
                  <a:noFill/>
                </a:ln>
                <a:solidFill>
                  <a:srgbClr val="FFFFFF"/>
                </a:solidFill>
                <a:effectLst/>
                <a:uLnTx/>
                <a:uFillTx/>
                <a:latin typeface="Arial"/>
                <a:cs typeface="Arial"/>
              </a:rPr>
              <a:t>is</a:t>
            </a:r>
            <a:r>
              <a:rPr kumimoji="0" lang="en-US" sz="1600" b="1" i="0" u="none" strike="noStrike" kern="0" cap="none" spc="-5" normalizeH="0" baseline="0" noProof="0">
                <a:ln>
                  <a:noFill/>
                </a:ln>
                <a:solidFill>
                  <a:srgbClr val="FFFFFF"/>
                </a:solidFill>
                <a:effectLst/>
                <a:uLnTx/>
                <a:uFillTx/>
                <a:latin typeface="Arial"/>
                <a:cs typeface="Arial"/>
              </a:rPr>
              <a:t> </a:t>
            </a:r>
            <a:r>
              <a:rPr kumimoji="0" lang="en-US" sz="1600" b="1" i="0" u="none" strike="noStrike" kern="0" cap="none" spc="-10" normalizeH="0" baseline="0" noProof="0">
                <a:ln>
                  <a:noFill/>
                </a:ln>
                <a:solidFill>
                  <a:srgbClr val="FFFFFF"/>
                </a:solidFill>
                <a:effectLst/>
                <a:uLnTx/>
                <a:uFillTx/>
                <a:latin typeface="Arial"/>
                <a:cs typeface="Arial"/>
              </a:rPr>
              <a:t>impossible</a:t>
            </a:r>
            <a:endParaRPr kumimoji="0" lang="en-US" sz="1600" b="0" i="0" u="none" strike="noStrike" kern="0" cap="none" spc="0" normalizeH="0" baseline="0" noProof="0">
              <a:ln>
                <a:noFill/>
              </a:ln>
              <a:solidFill>
                <a:sysClr val="windowText" lastClr="000000"/>
              </a:solidFill>
              <a:effectLst/>
              <a:uLnTx/>
              <a:uFillTx/>
              <a:latin typeface="Arial"/>
              <a:cs typeface="Arial"/>
            </a:endParaRPr>
          </a:p>
          <a:p>
            <a:pPr marL="276225" marR="358140" lvl="0" indent="-263525" defTabSz="914400" eaLnBrk="1" fontAlgn="auto" latinLnBrk="0" hangingPunct="1">
              <a:lnSpc>
                <a:spcPct val="90400"/>
              </a:lnSpc>
              <a:spcBef>
                <a:spcPts val="1170"/>
              </a:spcBef>
              <a:spcAft>
                <a:spcPts val="0"/>
              </a:spcAft>
              <a:buClrTx/>
              <a:buSzTx/>
              <a:buFontTx/>
              <a:buChar char="▪"/>
              <a:tabLst>
                <a:tab pos="276225" algn="l"/>
              </a:tabLst>
              <a:defRPr/>
            </a:pPr>
            <a:r>
              <a:rPr kumimoji="0" lang="en-US" sz="1600" b="0" i="0" u="none" strike="noStrike" kern="0" cap="none" spc="0" normalizeH="0" baseline="0" noProof="0">
                <a:ln>
                  <a:noFill/>
                </a:ln>
                <a:solidFill>
                  <a:srgbClr val="FFFFFF"/>
                </a:solidFill>
                <a:effectLst/>
                <a:uLnTx/>
                <a:uFillTx/>
                <a:latin typeface="Arial"/>
                <a:cs typeface="Arial"/>
              </a:rPr>
              <a:t>Chamari</a:t>
            </a:r>
            <a:r>
              <a:rPr kumimoji="0" lang="en-US" sz="1600" b="0" i="0" u="none" strike="noStrike" kern="0" cap="none" spc="-30" normalizeH="0" baseline="0" noProof="0">
                <a:ln>
                  <a:noFill/>
                </a:ln>
                <a:solidFill>
                  <a:srgbClr val="FFFFFF"/>
                </a:solidFill>
                <a:effectLst/>
                <a:uLnTx/>
                <a:uFillTx/>
                <a:latin typeface="Arial"/>
                <a:cs typeface="Arial"/>
              </a:rPr>
              <a:t> </a:t>
            </a:r>
            <a:r>
              <a:rPr kumimoji="0" lang="en-US" sz="1600" b="0" i="0" u="none" strike="noStrike" kern="0" cap="none" spc="0" normalizeH="0" baseline="0" noProof="0">
                <a:ln>
                  <a:noFill/>
                </a:ln>
                <a:solidFill>
                  <a:srgbClr val="FFFFFF"/>
                </a:solidFill>
                <a:effectLst/>
                <a:uLnTx/>
                <a:uFillTx/>
                <a:latin typeface="Arial"/>
                <a:cs typeface="Arial"/>
              </a:rPr>
              <a:t>et</a:t>
            </a:r>
            <a:r>
              <a:rPr kumimoji="0" lang="en-US" sz="1600" b="0" i="0" u="none" strike="noStrike" kern="0" cap="none" spc="-10" normalizeH="0" baseline="0" noProof="0">
                <a:ln>
                  <a:noFill/>
                </a:ln>
                <a:solidFill>
                  <a:srgbClr val="FFFFFF"/>
                </a:solidFill>
                <a:effectLst/>
                <a:uLnTx/>
                <a:uFillTx/>
                <a:latin typeface="Arial"/>
                <a:cs typeface="Arial"/>
              </a:rPr>
              <a:t> </a:t>
            </a:r>
            <a:r>
              <a:rPr kumimoji="0" lang="en-US" sz="1600" b="0" i="0" u="none" strike="noStrike" kern="0" cap="none" spc="0" normalizeH="0" baseline="0" noProof="0">
                <a:ln>
                  <a:noFill/>
                </a:ln>
                <a:solidFill>
                  <a:srgbClr val="FFFFFF"/>
                </a:solidFill>
                <a:effectLst/>
                <a:uLnTx/>
                <a:uFillTx/>
                <a:latin typeface="Arial"/>
                <a:cs typeface="Arial"/>
              </a:rPr>
              <a:t>al.</a:t>
            </a:r>
            <a:r>
              <a:rPr kumimoji="0" lang="en-US" sz="1600" b="0" i="0" u="none" strike="noStrike" kern="0" cap="none" spc="-5" normalizeH="0" baseline="0" noProof="0">
                <a:ln>
                  <a:noFill/>
                </a:ln>
                <a:solidFill>
                  <a:srgbClr val="FFFFFF"/>
                </a:solidFill>
                <a:effectLst/>
                <a:uLnTx/>
                <a:uFillTx/>
                <a:latin typeface="Arial"/>
                <a:cs typeface="Arial"/>
              </a:rPr>
              <a:t> </a:t>
            </a:r>
            <a:r>
              <a:rPr kumimoji="0" lang="en-US" sz="1600" b="0" i="0" u="none" strike="noStrike" kern="0" cap="none" spc="0" normalizeH="0" baseline="0" noProof="0">
                <a:ln>
                  <a:noFill/>
                </a:ln>
                <a:solidFill>
                  <a:srgbClr val="FFFFFF"/>
                </a:solidFill>
                <a:effectLst/>
                <a:uLnTx/>
                <a:uFillTx/>
                <a:latin typeface="Arial"/>
                <a:cs typeface="Arial"/>
              </a:rPr>
              <a:t>(2023)</a:t>
            </a:r>
            <a:r>
              <a:rPr kumimoji="0" lang="en-US" sz="1600" b="0" i="0" u="none" strike="noStrike" kern="0" cap="none" spc="-10" normalizeH="0" baseline="0" noProof="0">
                <a:ln>
                  <a:noFill/>
                </a:ln>
                <a:solidFill>
                  <a:srgbClr val="FFFFFF"/>
                </a:solidFill>
                <a:effectLst/>
                <a:uLnTx/>
                <a:uFillTx/>
                <a:latin typeface="Arial"/>
                <a:cs typeface="Arial"/>
              </a:rPr>
              <a:t> </a:t>
            </a:r>
            <a:r>
              <a:rPr kumimoji="0" lang="en-US" sz="1600" b="0" i="0" u="none" strike="noStrike" kern="0" cap="none" spc="0" normalizeH="0" baseline="0" noProof="0">
                <a:ln>
                  <a:noFill/>
                </a:ln>
                <a:solidFill>
                  <a:srgbClr val="FFFFFF"/>
                </a:solidFill>
                <a:effectLst/>
                <a:uLnTx/>
                <a:uFillTx/>
                <a:latin typeface="Arial"/>
                <a:cs typeface="Arial"/>
              </a:rPr>
              <a:t>present</a:t>
            </a:r>
            <a:r>
              <a:rPr kumimoji="0" lang="en-US" sz="1600" b="0" i="0" u="none" strike="noStrike" kern="0" cap="none" spc="-5" normalizeH="0" baseline="0" noProof="0">
                <a:ln>
                  <a:noFill/>
                </a:ln>
                <a:solidFill>
                  <a:srgbClr val="FFFFFF"/>
                </a:solidFill>
                <a:effectLst/>
                <a:uLnTx/>
                <a:uFillTx/>
                <a:latin typeface="Arial"/>
                <a:cs typeface="Arial"/>
              </a:rPr>
              <a:t> </a:t>
            </a:r>
            <a:r>
              <a:rPr kumimoji="0" lang="en-US" sz="1600" b="0" i="0" u="none" strike="noStrike" kern="0" cap="none" spc="-50" normalizeH="0" baseline="0" noProof="0">
                <a:ln>
                  <a:noFill/>
                </a:ln>
                <a:solidFill>
                  <a:srgbClr val="FFFFFF"/>
                </a:solidFill>
                <a:effectLst/>
                <a:uLnTx/>
                <a:uFillTx/>
                <a:latin typeface="Arial"/>
                <a:cs typeface="Arial"/>
              </a:rPr>
              <a:t>a </a:t>
            </a:r>
            <a:r>
              <a:rPr kumimoji="0" lang="en-US" sz="1600" b="0" i="0" u="none" strike="noStrike" kern="0" cap="none" spc="0" normalizeH="0" baseline="0" noProof="0">
                <a:ln>
                  <a:noFill/>
                </a:ln>
                <a:solidFill>
                  <a:srgbClr val="FFFFFF"/>
                </a:solidFill>
                <a:effectLst/>
                <a:uLnTx/>
                <a:uFillTx/>
                <a:latin typeface="Arial"/>
                <a:cs typeface="Arial"/>
              </a:rPr>
              <a:t>generic</a:t>
            </a:r>
            <a:r>
              <a:rPr kumimoji="0" lang="en-US" sz="1600" b="0" i="0" u="none" strike="noStrike" kern="0" cap="none" spc="-25" normalizeH="0" baseline="0" noProof="0">
                <a:ln>
                  <a:noFill/>
                </a:ln>
                <a:solidFill>
                  <a:srgbClr val="FFFFFF"/>
                </a:solidFill>
                <a:effectLst/>
                <a:uLnTx/>
                <a:uFillTx/>
                <a:latin typeface="Arial"/>
                <a:cs typeface="Arial"/>
              </a:rPr>
              <a:t> </a:t>
            </a:r>
            <a:r>
              <a:rPr kumimoji="0" lang="en-US" sz="1600" b="0" i="0" u="none" strike="noStrike" kern="0" cap="none" spc="0" normalizeH="0" baseline="0" noProof="0">
                <a:ln>
                  <a:noFill/>
                </a:ln>
                <a:solidFill>
                  <a:srgbClr val="FFFFFF"/>
                </a:solidFill>
                <a:effectLst/>
                <a:uLnTx/>
                <a:uFillTx/>
                <a:latin typeface="Arial"/>
                <a:cs typeface="Arial"/>
              </a:rPr>
              <a:t>reference</a:t>
            </a:r>
            <a:r>
              <a:rPr kumimoji="0" lang="en-US" sz="1600" b="0" i="0" u="none" strike="noStrike" kern="0" cap="none" spc="-20" normalizeH="0" baseline="0" noProof="0">
                <a:ln>
                  <a:noFill/>
                </a:ln>
                <a:solidFill>
                  <a:srgbClr val="FFFFFF"/>
                </a:solidFill>
                <a:effectLst/>
                <a:uLnTx/>
                <a:uFillTx/>
                <a:latin typeface="Arial"/>
                <a:cs typeface="Arial"/>
              </a:rPr>
              <a:t> </a:t>
            </a:r>
            <a:r>
              <a:rPr kumimoji="0" lang="en-US" sz="1600" b="0" i="0" u="none" strike="noStrike" kern="0" cap="none" spc="-10" normalizeH="0" baseline="0" noProof="0">
                <a:ln>
                  <a:noFill/>
                </a:ln>
                <a:solidFill>
                  <a:srgbClr val="FFFFFF"/>
                </a:solidFill>
                <a:effectLst/>
                <a:uLnTx/>
                <a:uFillTx/>
                <a:latin typeface="Arial"/>
                <a:cs typeface="Arial"/>
              </a:rPr>
              <a:t>architecture </a:t>
            </a:r>
            <a:r>
              <a:rPr kumimoji="0" lang="en-US" sz="1600" b="0" i="0" u="none" strike="noStrike" kern="0" cap="none" spc="0" normalizeH="0" baseline="0" noProof="0">
                <a:ln>
                  <a:noFill/>
                </a:ln>
                <a:solidFill>
                  <a:srgbClr val="FFFFFF"/>
                </a:solidFill>
                <a:effectLst/>
                <a:uLnTx/>
                <a:uFillTx/>
                <a:latin typeface="Arial"/>
                <a:cs typeface="Arial"/>
              </a:rPr>
              <a:t>focusing</a:t>
            </a:r>
            <a:r>
              <a:rPr kumimoji="0" lang="en-US" sz="1600" b="0" i="0" u="none" strike="noStrike" kern="0" cap="none" spc="-25" normalizeH="0" baseline="0" noProof="0">
                <a:ln>
                  <a:noFill/>
                </a:ln>
                <a:solidFill>
                  <a:srgbClr val="FFFFFF"/>
                </a:solidFill>
                <a:effectLst/>
                <a:uLnTx/>
                <a:uFillTx/>
                <a:latin typeface="Arial"/>
                <a:cs typeface="Arial"/>
              </a:rPr>
              <a:t> </a:t>
            </a:r>
            <a:r>
              <a:rPr kumimoji="0" lang="en-US" sz="1600" b="0" i="0" u="none" strike="noStrike" kern="0" cap="none" spc="0" normalizeH="0" baseline="0" noProof="0">
                <a:ln>
                  <a:noFill/>
                </a:ln>
                <a:solidFill>
                  <a:srgbClr val="FFFFFF"/>
                </a:solidFill>
                <a:effectLst/>
                <a:uLnTx/>
                <a:uFillTx/>
                <a:latin typeface="Arial"/>
                <a:cs typeface="Arial"/>
              </a:rPr>
              <a:t>on</a:t>
            </a:r>
            <a:r>
              <a:rPr kumimoji="0" lang="en-US" sz="1600" b="0" i="0" u="none" strike="noStrike" kern="0" cap="none" spc="-10" normalizeH="0" baseline="0" noProof="0">
                <a:ln>
                  <a:noFill/>
                </a:ln>
                <a:solidFill>
                  <a:srgbClr val="FFFFFF"/>
                </a:solidFill>
                <a:effectLst/>
                <a:uLnTx/>
                <a:uFillTx/>
                <a:latin typeface="Arial"/>
                <a:cs typeface="Arial"/>
              </a:rPr>
              <a:t> </a:t>
            </a:r>
            <a:r>
              <a:rPr kumimoji="0" lang="en-US" sz="1600" b="1" i="0" u="none" strike="noStrike" kern="0" cap="none" spc="0" normalizeH="0" baseline="0" noProof="0">
                <a:ln>
                  <a:noFill/>
                </a:ln>
                <a:solidFill>
                  <a:srgbClr val="FFFFFF"/>
                </a:solidFill>
                <a:effectLst/>
                <a:uLnTx/>
                <a:uFillTx/>
                <a:latin typeface="Arial"/>
                <a:cs typeface="Arial"/>
              </a:rPr>
              <a:t>data</a:t>
            </a:r>
            <a:r>
              <a:rPr kumimoji="0" lang="en-US" sz="1600" b="1" i="0" u="none" strike="noStrike" kern="0" cap="none" spc="-10" normalizeH="0" baseline="0" noProof="0">
                <a:ln>
                  <a:noFill/>
                </a:ln>
                <a:solidFill>
                  <a:srgbClr val="FFFFFF"/>
                </a:solidFill>
                <a:effectLst/>
                <a:uLnTx/>
                <a:uFillTx/>
                <a:latin typeface="Arial"/>
                <a:cs typeface="Arial"/>
              </a:rPr>
              <a:t> </a:t>
            </a:r>
            <a:r>
              <a:rPr kumimoji="0" lang="en-US" sz="1600" b="1" i="0" u="none" strike="noStrike" kern="0" cap="none" spc="0" normalizeH="0" baseline="0" noProof="0">
                <a:ln>
                  <a:noFill/>
                </a:ln>
                <a:solidFill>
                  <a:srgbClr val="FFFFFF"/>
                </a:solidFill>
                <a:effectLst/>
                <a:uLnTx/>
                <a:uFillTx/>
                <a:latin typeface="Arial"/>
                <a:cs typeface="Arial"/>
              </a:rPr>
              <a:t>integration</a:t>
            </a:r>
            <a:r>
              <a:rPr kumimoji="0" lang="en-US" sz="1600" b="1" i="0" u="none" strike="noStrike" kern="0" cap="none" spc="-10" normalizeH="0" baseline="0" noProof="0">
                <a:ln>
                  <a:noFill/>
                </a:ln>
                <a:solidFill>
                  <a:srgbClr val="FFFFFF"/>
                </a:solidFill>
                <a:effectLst/>
                <a:uLnTx/>
                <a:uFillTx/>
                <a:latin typeface="Arial"/>
                <a:cs typeface="Arial"/>
              </a:rPr>
              <a:t> </a:t>
            </a:r>
            <a:r>
              <a:rPr kumimoji="0" lang="en-US" sz="1600" b="0" i="0" u="none" strike="noStrike" kern="0" cap="none" spc="-25" normalizeH="0" baseline="0" noProof="0">
                <a:ln>
                  <a:noFill/>
                </a:ln>
                <a:solidFill>
                  <a:srgbClr val="FFFFFF"/>
                </a:solidFill>
                <a:effectLst/>
                <a:uLnTx/>
                <a:uFillTx/>
                <a:latin typeface="Arial"/>
                <a:cs typeface="Arial"/>
              </a:rPr>
              <a:t>and </a:t>
            </a:r>
            <a:r>
              <a:rPr kumimoji="0" lang="en-US" sz="1600" b="1" i="0" u="none" strike="noStrike" kern="0" cap="none" spc="0" normalizeH="0" baseline="0" noProof="0">
                <a:ln>
                  <a:noFill/>
                </a:ln>
                <a:solidFill>
                  <a:srgbClr val="FFFFFF"/>
                </a:solidFill>
                <a:effectLst/>
                <a:uLnTx/>
                <a:uFillTx/>
                <a:latin typeface="Arial"/>
                <a:cs typeface="Arial"/>
              </a:rPr>
              <a:t>system</a:t>
            </a:r>
            <a:r>
              <a:rPr kumimoji="0" lang="en-US" sz="1600" b="1" i="0" u="none" strike="noStrike" kern="0" cap="none" spc="-15" normalizeH="0" baseline="0" noProof="0">
                <a:ln>
                  <a:noFill/>
                </a:ln>
                <a:solidFill>
                  <a:srgbClr val="FFFFFF"/>
                </a:solidFill>
                <a:effectLst/>
                <a:uLnTx/>
                <a:uFillTx/>
                <a:latin typeface="Arial"/>
                <a:cs typeface="Arial"/>
              </a:rPr>
              <a:t> </a:t>
            </a:r>
            <a:r>
              <a:rPr kumimoji="0" lang="en-US" sz="1600" b="1" i="0" u="none" strike="noStrike" kern="0" cap="none" spc="-10" normalizeH="0" baseline="0" noProof="0">
                <a:ln>
                  <a:noFill/>
                </a:ln>
                <a:solidFill>
                  <a:srgbClr val="FFFFFF"/>
                </a:solidFill>
                <a:effectLst/>
                <a:uLnTx/>
                <a:uFillTx/>
                <a:latin typeface="Arial"/>
                <a:cs typeface="Arial"/>
              </a:rPr>
              <a:t>integration</a:t>
            </a:r>
            <a:endParaRPr kumimoji="0" lang="en-US" sz="1600" b="0" i="0" u="none" strike="noStrike" kern="0" cap="none" spc="0" normalizeH="0" baseline="0" noProof="0">
              <a:ln>
                <a:noFill/>
              </a:ln>
              <a:solidFill>
                <a:sysClr val="windowText" lastClr="000000"/>
              </a:solidFill>
              <a:effectLst/>
              <a:uLnTx/>
              <a:uFillTx/>
              <a:latin typeface="Arial"/>
              <a:cs typeface="Arial"/>
            </a:endParaRPr>
          </a:p>
        </p:txBody>
      </p:sp>
      <p:sp>
        <p:nvSpPr>
          <p:cNvPr id="2" name="TextBox 1">
            <a:extLst>
              <a:ext uri="{FF2B5EF4-FFF2-40B4-BE49-F238E27FC236}">
                <a16:creationId xmlns:a16="http://schemas.microsoft.com/office/drawing/2014/main" id="{C879DEEF-1F9E-6339-640C-0DBC9B4BDEAE}"/>
              </a:ext>
            </a:extLst>
          </p:cNvPr>
          <p:cNvSpPr txBox="1"/>
          <p:nvPr/>
        </p:nvSpPr>
        <p:spPr>
          <a:xfrm>
            <a:off x="551315" y="1357878"/>
            <a:ext cx="11021559" cy="3093154"/>
          </a:xfrm>
          <a:prstGeom prst="rect">
            <a:avLst/>
          </a:prstGeom>
          <a:noFill/>
        </p:spPr>
        <p:txBody>
          <a:bodyPr wrap="square" rtlCol="0" anchor="ctr">
            <a:spAutoFit/>
          </a:bodyPr>
          <a:lstStyle/>
          <a:p>
            <a:r>
              <a:rPr lang="en-GB" b="1"/>
              <a:t>What</a:t>
            </a:r>
          </a:p>
          <a:p>
            <a:r>
              <a:rPr lang="en-GB"/>
              <a:t>When the data preprocessing is finished, it can finally be integrated. The data can be pushed to the message broker, which will in turn store the data in the database. </a:t>
            </a:r>
          </a:p>
          <a:p>
            <a:endParaRPr lang="en-GB" b="1"/>
          </a:p>
          <a:p>
            <a:pPr>
              <a:spcBef>
                <a:spcPts val="600"/>
              </a:spcBef>
            </a:pPr>
            <a:r>
              <a:rPr lang="en-GB" b="1"/>
              <a:t>Conditions and requirements </a:t>
            </a:r>
          </a:p>
          <a:p>
            <a:pPr lvl="0">
              <a:tabLst>
                <a:tab pos="457200" algn="l"/>
              </a:tabLst>
            </a:pPr>
            <a:r>
              <a:rPr lang="en-GB"/>
              <a:t>The tools like the message broker, and database need to be in place. Furthermore, the previously mentioned preprocessing needs to be performed on the data to have a proper Extract Transform and Load (ETL) pipeline.</a:t>
            </a:r>
          </a:p>
          <a:p>
            <a:pPr lvl="0">
              <a:spcBef>
                <a:spcPts val="600"/>
              </a:spcBef>
              <a:tabLst>
                <a:tab pos="457200" algn="l"/>
              </a:tabLst>
            </a:pPr>
            <a:endParaRPr lang="en-GB" b="1"/>
          </a:p>
          <a:p>
            <a:pPr lvl="0">
              <a:spcBef>
                <a:spcPts val="600"/>
              </a:spcBef>
              <a:tabLst>
                <a:tab pos="457200" algn="l"/>
              </a:tabLst>
            </a:pPr>
            <a:r>
              <a:rPr lang="en-GB" b="1"/>
              <a:t>Who needs to do it? </a:t>
            </a:r>
          </a:p>
          <a:p>
            <a:pPr lvl="0">
              <a:tabLst>
                <a:tab pos="457200" algn="l"/>
              </a:tabLst>
            </a:pPr>
            <a:r>
              <a:rPr lang="en-GB"/>
              <a:t>Data engineer</a:t>
            </a:r>
          </a:p>
        </p:txBody>
      </p:sp>
      <p:pic>
        <p:nvPicPr>
          <p:cNvPr id="5" name="Picture 4" descr="A diagram of a process&#10;&#10;Description automatically generated">
            <a:extLst>
              <a:ext uri="{FF2B5EF4-FFF2-40B4-BE49-F238E27FC236}">
                <a16:creationId xmlns:a16="http://schemas.microsoft.com/office/drawing/2014/main" id="{7D714420-1539-762D-CE8C-17C1D336E681}"/>
              </a:ext>
            </a:extLst>
          </p:cNvPr>
          <p:cNvPicPr>
            <a:picLocks noChangeAspect="1"/>
          </p:cNvPicPr>
          <p:nvPr/>
        </p:nvPicPr>
        <p:blipFill rotWithShape="1">
          <a:blip r:embed="rId3">
            <a:extLst>
              <a:ext uri="{28A0092B-C50C-407E-A947-70E740481C1C}">
                <a14:useLocalDpi xmlns:a14="http://schemas.microsoft.com/office/drawing/2010/main" val="0"/>
              </a:ext>
            </a:extLst>
          </a:blip>
          <a:srcRect t="21422"/>
          <a:stretch/>
        </p:blipFill>
        <p:spPr>
          <a:xfrm>
            <a:off x="2825353" y="3953670"/>
            <a:ext cx="9151143" cy="2463866"/>
          </a:xfrm>
          <a:prstGeom prst="rect">
            <a:avLst/>
          </a:prstGeom>
        </p:spPr>
      </p:pic>
    </p:spTree>
    <p:extLst>
      <p:ext uri="{BB962C8B-B14F-4D97-AF65-F5344CB8AC3E}">
        <p14:creationId xmlns:p14="http://schemas.microsoft.com/office/powerpoint/2010/main" val="3992409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46418D0F-5FEF-B2C2-1ACA-F6A9F502F602}"/>
            </a:ext>
          </a:extLst>
        </p:cNvPr>
        <p:cNvGrpSpPr/>
        <p:nvPr/>
      </p:nvGrpSpPr>
      <p:grpSpPr>
        <a:xfrm>
          <a:off x="0" y="0"/>
          <a:ext cx="0" cy="0"/>
          <a:chOff x="0" y="0"/>
          <a:chExt cx="0" cy="0"/>
        </a:xfrm>
      </p:grpSpPr>
      <p:sp>
        <p:nvSpPr>
          <p:cNvPr id="7" name="Rechthoek 2">
            <a:extLst>
              <a:ext uri="{FF2B5EF4-FFF2-40B4-BE49-F238E27FC236}">
                <a16:creationId xmlns:a16="http://schemas.microsoft.com/office/drawing/2014/main" id="{0E096316-7C5A-0C29-9B7D-2E6F09F7EB6C}"/>
              </a:ext>
            </a:extLst>
          </p:cNvPr>
          <p:cNvSpPr/>
          <p:nvPr/>
        </p:nvSpPr>
        <p:spPr>
          <a:xfrm>
            <a:off x="0" y="367709"/>
            <a:ext cx="12192000" cy="648070"/>
          </a:xfrm>
          <a:prstGeom prst="rect">
            <a:avLst/>
          </a:prstGeom>
          <a:solidFill>
            <a:srgbClr val="ED7D31"/>
          </a:solidFill>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lvl="1"/>
            <a:r>
              <a:rPr lang="nl-NL" sz="3200" err="1"/>
              <a:t>Build</a:t>
            </a:r>
            <a:r>
              <a:rPr lang="nl-NL" sz="3200"/>
              <a:t> </a:t>
            </a:r>
            <a:r>
              <a:rPr lang="nl-NL" sz="3200" err="1"/>
              <a:t>application</a:t>
            </a:r>
            <a:r>
              <a:rPr lang="nl-NL" sz="3200"/>
              <a:t> logic</a:t>
            </a:r>
            <a:endParaRPr lang="en-US" sz="3200"/>
          </a:p>
        </p:txBody>
      </p:sp>
      <p:sp>
        <p:nvSpPr>
          <p:cNvPr id="53" name="Rectangle: Rounded Corners 52">
            <a:extLst>
              <a:ext uri="{FF2B5EF4-FFF2-40B4-BE49-F238E27FC236}">
                <a16:creationId xmlns:a16="http://schemas.microsoft.com/office/drawing/2014/main" id="{03DF7E7E-984E-8D9B-92C4-A59C5E3D4E2B}"/>
              </a:ext>
            </a:extLst>
          </p:cNvPr>
          <p:cNvSpPr/>
          <p:nvPr/>
        </p:nvSpPr>
        <p:spPr>
          <a:xfrm>
            <a:off x="9048657" y="2158026"/>
            <a:ext cx="1276538" cy="603567"/>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Determine plan to fill the data gap</a:t>
            </a:r>
          </a:p>
        </p:txBody>
      </p:sp>
      <p:sp>
        <p:nvSpPr>
          <p:cNvPr id="56" name="Oval 55">
            <a:extLst>
              <a:ext uri="{FF2B5EF4-FFF2-40B4-BE49-F238E27FC236}">
                <a16:creationId xmlns:a16="http://schemas.microsoft.com/office/drawing/2014/main" id="{E48DE94C-BC1C-1D17-EA03-1833EA8C3FBE}"/>
              </a:ext>
            </a:extLst>
          </p:cNvPr>
          <p:cNvSpPr/>
          <p:nvPr/>
        </p:nvSpPr>
        <p:spPr>
          <a:xfrm>
            <a:off x="11115097" y="6344588"/>
            <a:ext cx="481123" cy="44362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sz="1200" b="1"/>
          </a:p>
        </p:txBody>
      </p:sp>
      <p:sp>
        <p:nvSpPr>
          <p:cNvPr id="57" name="Rectangle: Rounded Corners 56">
            <a:extLst>
              <a:ext uri="{FF2B5EF4-FFF2-40B4-BE49-F238E27FC236}">
                <a16:creationId xmlns:a16="http://schemas.microsoft.com/office/drawing/2014/main" id="{B0B9EC66-311D-DF3B-D4CA-DB0C81D3DD2C}"/>
              </a:ext>
            </a:extLst>
          </p:cNvPr>
          <p:cNvSpPr/>
          <p:nvPr/>
        </p:nvSpPr>
        <p:spPr>
          <a:xfrm>
            <a:off x="9048657" y="2992457"/>
            <a:ext cx="1276538" cy="603567"/>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050"/>
              <a:t>Data strategy implementation</a:t>
            </a:r>
          </a:p>
        </p:txBody>
      </p:sp>
      <p:cxnSp>
        <p:nvCxnSpPr>
          <p:cNvPr id="58" name="Straight Arrow Connector 57">
            <a:extLst>
              <a:ext uri="{FF2B5EF4-FFF2-40B4-BE49-F238E27FC236}">
                <a16:creationId xmlns:a16="http://schemas.microsoft.com/office/drawing/2014/main" id="{94E92A94-8620-1D2C-467F-E3E37EC2C576}"/>
              </a:ext>
            </a:extLst>
          </p:cNvPr>
          <p:cNvCxnSpPr>
            <a:cxnSpLocks/>
            <a:stCxn id="53" idx="2"/>
            <a:endCxn id="57" idx="0"/>
          </p:cNvCxnSpPr>
          <p:nvPr/>
        </p:nvCxnSpPr>
        <p:spPr>
          <a:xfrm>
            <a:off x="9686926" y="2761593"/>
            <a:ext cx="0" cy="23086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4A7BD83E-471C-60BF-248E-F1C62A7D0130}"/>
              </a:ext>
            </a:extLst>
          </p:cNvPr>
          <p:cNvCxnSpPr>
            <a:cxnSpLocks/>
            <a:stCxn id="57" idx="2"/>
            <a:endCxn id="76" idx="0"/>
          </p:cNvCxnSpPr>
          <p:nvPr/>
        </p:nvCxnSpPr>
        <p:spPr>
          <a:xfrm flipH="1">
            <a:off x="9683951" y="3596024"/>
            <a:ext cx="2975" cy="202077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nector: Elbow 59">
            <a:extLst>
              <a:ext uri="{FF2B5EF4-FFF2-40B4-BE49-F238E27FC236}">
                <a16:creationId xmlns:a16="http://schemas.microsoft.com/office/drawing/2014/main" id="{41FFD45A-0325-F48D-01F4-9AAFE6C14A1F}"/>
              </a:ext>
            </a:extLst>
          </p:cNvPr>
          <p:cNvCxnSpPr>
            <a:cxnSpLocks/>
            <a:stCxn id="76" idx="2"/>
            <a:endCxn id="56" idx="2"/>
          </p:cNvCxnSpPr>
          <p:nvPr/>
        </p:nvCxnSpPr>
        <p:spPr>
          <a:xfrm rot="16200000" flipH="1">
            <a:off x="10226506" y="5677806"/>
            <a:ext cx="346037" cy="1431146"/>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nector: Elbow 60">
            <a:extLst>
              <a:ext uri="{FF2B5EF4-FFF2-40B4-BE49-F238E27FC236}">
                <a16:creationId xmlns:a16="http://schemas.microsoft.com/office/drawing/2014/main" id="{30213D56-4DA2-7132-76B4-553050B42240}"/>
              </a:ext>
            </a:extLst>
          </p:cNvPr>
          <p:cNvCxnSpPr>
            <a:cxnSpLocks/>
            <a:stCxn id="76" idx="3"/>
            <a:endCxn id="73" idx="1"/>
          </p:cNvCxnSpPr>
          <p:nvPr/>
        </p:nvCxnSpPr>
        <p:spPr>
          <a:xfrm flipV="1">
            <a:off x="10343508" y="1607552"/>
            <a:ext cx="373882" cy="4311026"/>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2" name="Rectangle: Rounded Corners 61">
            <a:extLst>
              <a:ext uri="{FF2B5EF4-FFF2-40B4-BE49-F238E27FC236}">
                <a16:creationId xmlns:a16="http://schemas.microsoft.com/office/drawing/2014/main" id="{158F64E1-71FD-30ED-09F1-2B3402E11440}"/>
              </a:ext>
            </a:extLst>
          </p:cNvPr>
          <p:cNvSpPr/>
          <p:nvPr/>
        </p:nvSpPr>
        <p:spPr>
          <a:xfrm>
            <a:off x="10718995" y="5250377"/>
            <a:ext cx="1276538" cy="603567"/>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Build application logic</a:t>
            </a:r>
          </a:p>
        </p:txBody>
      </p:sp>
      <p:cxnSp>
        <p:nvCxnSpPr>
          <p:cNvPr id="63" name="Straight Arrow Connector 62">
            <a:extLst>
              <a:ext uri="{FF2B5EF4-FFF2-40B4-BE49-F238E27FC236}">
                <a16:creationId xmlns:a16="http://schemas.microsoft.com/office/drawing/2014/main" id="{1B814CC0-6271-ECDC-661D-A815A60983CD}"/>
              </a:ext>
            </a:extLst>
          </p:cNvPr>
          <p:cNvCxnSpPr>
            <a:cxnSpLocks/>
            <a:stCxn id="62" idx="2"/>
            <a:endCxn id="56" idx="0"/>
          </p:cNvCxnSpPr>
          <p:nvPr/>
        </p:nvCxnSpPr>
        <p:spPr>
          <a:xfrm flipH="1">
            <a:off x="11355659" y="5853944"/>
            <a:ext cx="1605" cy="49064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E9220564-BCB9-D229-A4CE-ECE99F25CD56}"/>
              </a:ext>
            </a:extLst>
          </p:cNvPr>
          <p:cNvSpPr txBox="1"/>
          <p:nvPr/>
        </p:nvSpPr>
        <p:spPr>
          <a:xfrm>
            <a:off x="10189183" y="5588492"/>
            <a:ext cx="481123" cy="261610"/>
          </a:xfrm>
          <a:prstGeom prst="rect">
            <a:avLst/>
          </a:prstGeom>
          <a:noFill/>
        </p:spPr>
        <p:txBody>
          <a:bodyPr wrap="square" rtlCol="0">
            <a:spAutoFit/>
          </a:bodyPr>
          <a:lstStyle/>
          <a:p>
            <a:r>
              <a:rPr lang="nl-NL" sz="1050"/>
              <a:t>No</a:t>
            </a:r>
          </a:p>
        </p:txBody>
      </p:sp>
      <p:sp>
        <p:nvSpPr>
          <p:cNvPr id="65" name="TextBox 64">
            <a:extLst>
              <a:ext uri="{FF2B5EF4-FFF2-40B4-BE49-F238E27FC236}">
                <a16:creationId xmlns:a16="http://schemas.microsoft.com/office/drawing/2014/main" id="{DF2C3FF8-38A8-69B2-9382-208C2E696F70}"/>
              </a:ext>
            </a:extLst>
          </p:cNvPr>
          <p:cNvSpPr txBox="1"/>
          <p:nvPr/>
        </p:nvSpPr>
        <p:spPr>
          <a:xfrm>
            <a:off x="9732138" y="6230386"/>
            <a:ext cx="425215" cy="261610"/>
          </a:xfrm>
          <a:prstGeom prst="rect">
            <a:avLst/>
          </a:prstGeom>
          <a:noFill/>
        </p:spPr>
        <p:txBody>
          <a:bodyPr wrap="square" rtlCol="0">
            <a:spAutoFit/>
          </a:bodyPr>
          <a:lstStyle/>
          <a:p>
            <a:r>
              <a:rPr lang="nl-NL" sz="1050"/>
              <a:t>Yes</a:t>
            </a:r>
          </a:p>
        </p:txBody>
      </p:sp>
      <p:sp>
        <p:nvSpPr>
          <p:cNvPr id="66" name="TextBox 65">
            <a:extLst>
              <a:ext uri="{FF2B5EF4-FFF2-40B4-BE49-F238E27FC236}">
                <a16:creationId xmlns:a16="http://schemas.microsoft.com/office/drawing/2014/main" id="{2071CA51-15AE-1586-7FC5-456A26C33A30}"/>
              </a:ext>
            </a:extLst>
          </p:cNvPr>
          <p:cNvSpPr txBox="1"/>
          <p:nvPr/>
        </p:nvSpPr>
        <p:spPr>
          <a:xfrm>
            <a:off x="11560870" y="6412491"/>
            <a:ext cx="481123" cy="261610"/>
          </a:xfrm>
          <a:prstGeom prst="rect">
            <a:avLst/>
          </a:prstGeom>
          <a:noFill/>
        </p:spPr>
        <p:txBody>
          <a:bodyPr wrap="square" rtlCol="0">
            <a:spAutoFit/>
          </a:bodyPr>
          <a:lstStyle/>
          <a:p>
            <a:pPr algn="ctr"/>
            <a:r>
              <a:rPr lang="nl-NL" sz="1100"/>
              <a:t>End</a:t>
            </a:r>
          </a:p>
        </p:txBody>
      </p:sp>
      <p:sp>
        <p:nvSpPr>
          <p:cNvPr id="67" name="Rectangle: Rounded Corners 66">
            <a:extLst>
              <a:ext uri="{FF2B5EF4-FFF2-40B4-BE49-F238E27FC236}">
                <a16:creationId xmlns:a16="http://schemas.microsoft.com/office/drawing/2014/main" id="{B2AD512E-584A-2A45-D16A-D96F613D9F52}"/>
              </a:ext>
            </a:extLst>
          </p:cNvPr>
          <p:cNvSpPr/>
          <p:nvPr/>
        </p:nvSpPr>
        <p:spPr>
          <a:xfrm>
            <a:off x="10717390" y="2107470"/>
            <a:ext cx="1276538" cy="703908"/>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Design integration architecture; understand sources</a:t>
            </a:r>
          </a:p>
        </p:txBody>
      </p:sp>
      <p:sp>
        <p:nvSpPr>
          <p:cNvPr id="68" name="Rectangle: Rounded Corners 67">
            <a:extLst>
              <a:ext uri="{FF2B5EF4-FFF2-40B4-BE49-F238E27FC236}">
                <a16:creationId xmlns:a16="http://schemas.microsoft.com/office/drawing/2014/main" id="{0320863C-DC81-1B9F-9E3D-0D1096E64981}"/>
              </a:ext>
            </a:extLst>
          </p:cNvPr>
          <p:cNvSpPr/>
          <p:nvPr/>
        </p:nvSpPr>
        <p:spPr>
          <a:xfrm>
            <a:off x="10717390" y="3026245"/>
            <a:ext cx="1276538" cy="717831"/>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Select integration tools and platforms</a:t>
            </a:r>
          </a:p>
        </p:txBody>
      </p:sp>
      <p:cxnSp>
        <p:nvCxnSpPr>
          <p:cNvPr id="69" name="Straight Arrow Connector 68">
            <a:extLst>
              <a:ext uri="{FF2B5EF4-FFF2-40B4-BE49-F238E27FC236}">
                <a16:creationId xmlns:a16="http://schemas.microsoft.com/office/drawing/2014/main" id="{E656A49F-8283-22B6-14EA-179E405E0D33}"/>
              </a:ext>
            </a:extLst>
          </p:cNvPr>
          <p:cNvCxnSpPr>
            <a:cxnSpLocks/>
            <a:stCxn id="67" idx="2"/>
            <a:endCxn id="68" idx="0"/>
          </p:cNvCxnSpPr>
          <p:nvPr/>
        </p:nvCxnSpPr>
        <p:spPr>
          <a:xfrm>
            <a:off x="11355659" y="2811378"/>
            <a:ext cx="0" cy="214867"/>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0" name="Rectangle: Rounded Corners 69">
            <a:extLst>
              <a:ext uri="{FF2B5EF4-FFF2-40B4-BE49-F238E27FC236}">
                <a16:creationId xmlns:a16="http://schemas.microsoft.com/office/drawing/2014/main" id="{8DC6FF49-8F1E-5370-28BC-19A1ABAEDC32}"/>
              </a:ext>
            </a:extLst>
          </p:cNvPr>
          <p:cNvSpPr/>
          <p:nvPr/>
        </p:nvSpPr>
        <p:spPr>
          <a:xfrm>
            <a:off x="10717390" y="3949980"/>
            <a:ext cx="1276538" cy="1061401"/>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050"/>
              <a:t>Pre-processing: Develop, test and deploy solution</a:t>
            </a:r>
          </a:p>
        </p:txBody>
      </p:sp>
      <p:cxnSp>
        <p:nvCxnSpPr>
          <p:cNvPr id="71" name="Straight Arrow Connector 70">
            <a:extLst>
              <a:ext uri="{FF2B5EF4-FFF2-40B4-BE49-F238E27FC236}">
                <a16:creationId xmlns:a16="http://schemas.microsoft.com/office/drawing/2014/main" id="{D259C3B0-0D4E-092A-BF69-0A3E55C968E8}"/>
              </a:ext>
            </a:extLst>
          </p:cNvPr>
          <p:cNvCxnSpPr>
            <a:cxnSpLocks/>
            <a:stCxn id="68" idx="2"/>
            <a:endCxn id="70" idx="0"/>
          </p:cNvCxnSpPr>
          <p:nvPr/>
        </p:nvCxnSpPr>
        <p:spPr>
          <a:xfrm>
            <a:off x="11355659" y="3744076"/>
            <a:ext cx="0" cy="20590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B143194A-F5B8-7C31-3F26-8BCA3461D714}"/>
              </a:ext>
            </a:extLst>
          </p:cNvPr>
          <p:cNvCxnSpPr>
            <a:cxnSpLocks/>
            <a:stCxn id="70" idx="2"/>
            <a:endCxn id="62" idx="0"/>
          </p:cNvCxnSpPr>
          <p:nvPr/>
        </p:nvCxnSpPr>
        <p:spPr>
          <a:xfrm>
            <a:off x="11355659" y="5011381"/>
            <a:ext cx="1605" cy="23899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3" name="Rectangle: Rounded Corners 72">
            <a:extLst>
              <a:ext uri="{FF2B5EF4-FFF2-40B4-BE49-F238E27FC236}">
                <a16:creationId xmlns:a16="http://schemas.microsoft.com/office/drawing/2014/main" id="{B8EBC952-F665-A325-D4F6-19F71830A734}"/>
              </a:ext>
            </a:extLst>
          </p:cNvPr>
          <p:cNvSpPr/>
          <p:nvPr/>
        </p:nvSpPr>
        <p:spPr>
          <a:xfrm>
            <a:off x="10717390" y="1305768"/>
            <a:ext cx="1269608" cy="603567"/>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50"/>
              <a:t>Define data gap</a:t>
            </a:r>
          </a:p>
        </p:txBody>
      </p:sp>
      <p:sp>
        <p:nvSpPr>
          <p:cNvPr id="74" name="Rectangle: Rounded Corners 73">
            <a:extLst>
              <a:ext uri="{FF2B5EF4-FFF2-40B4-BE49-F238E27FC236}">
                <a16:creationId xmlns:a16="http://schemas.microsoft.com/office/drawing/2014/main" id="{9441B2AC-AA36-34FF-2C37-4A952952DA31}"/>
              </a:ext>
            </a:extLst>
          </p:cNvPr>
          <p:cNvSpPr/>
          <p:nvPr/>
        </p:nvSpPr>
        <p:spPr>
          <a:xfrm>
            <a:off x="9048657" y="1299354"/>
            <a:ext cx="1276538" cy="603567"/>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050"/>
              <a:t>Define </a:t>
            </a:r>
          </a:p>
          <a:p>
            <a:pPr algn="ctr"/>
            <a:r>
              <a:rPr lang="en-GB" sz="1050"/>
              <a:t>data &amp; system requirements</a:t>
            </a:r>
          </a:p>
        </p:txBody>
      </p:sp>
      <p:cxnSp>
        <p:nvCxnSpPr>
          <p:cNvPr id="75" name="Straight Arrow Connector 74">
            <a:extLst>
              <a:ext uri="{FF2B5EF4-FFF2-40B4-BE49-F238E27FC236}">
                <a16:creationId xmlns:a16="http://schemas.microsoft.com/office/drawing/2014/main" id="{76406A6B-9D46-7376-33D6-0D41398C54FA}"/>
              </a:ext>
            </a:extLst>
          </p:cNvPr>
          <p:cNvCxnSpPr>
            <a:cxnSpLocks/>
            <a:stCxn id="74" idx="2"/>
            <a:endCxn id="53" idx="0"/>
          </p:cNvCxnSpPr>
          <p:nvPr/>
        </p:nvCxnSpPr>
        <p:spPr>
          <a:xfrm>
            <a:off x="9686926" y="1902921"/>
            <a:ext cx="0" cy="255105"/>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6" name="Oval 111">
            <a:extLst>
              <a:ext uri="{FF2B5EF4-FFF2-40B4-BE49-F238E27FC236}">
                <a16:creationId xmlns:a16="http://schemas.microsoft.com/office/drawing/2014/main" id="{B8AB509D-F974-2B74-0C7A-BBAFEB5B97AF}"/>
              </a:ext>
            </a:extLst>
          </p:cNvPr>
          <p:cNvSpPr/>
          <p:nvPr/>
        </p:nvSpPr>
        <p:spPr>
          <a:xfrm>
            <a:off x="9024393" y="5616794"/>
            <a:ext cx="1319115" cy="603567"/>
          </a:xfrm>
          <a:prstGeom prst="diamond">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900">
                <a:solidFill>
                  <a:schemeClr val="tx1"/>
                </a:solidFill>
              </a:rPr>
              <a:t>Goals achieved?</a:t>
            </a:r>
          </a:p>
        </p:txBody>
      </p:sp>
      <p:cxnSp>
        <p:nvCxnSpPr>
          <p:cNvPr id="77" name="Straight Arrow Connector 76">
            <a:extLst>
              <a:ext uri="{FF2B5EF4-FFF2-40B4-BE49-F238E27FC236}">
                <a16:creationId xmlns:a16="http://schemas.microsoft.com/office/drawing/2014/main" id="{6D66520F-9186-39AA-5FD6-29822F787A67}"/>
              </a:ext>
            </a:extLst>
          </p:cNvPr>
          <p:cNvCxnSpPr>
            <a:cxnSpLocks/>
            <a:stCxn id="73" idx="2"/>
            <a:endCxn id="67" idx="0"/>
          </p:cNvCxnSpPr>
          <p:nvPr/>
        </p:nvCxnSpPr>
        <p:spPr>
          <a:xfrm>
            <a:off x="11352194" y="1909335"/>
            <a:ext cx="3465" cy="198135"/>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Flowchart: Document 1">
            <a:extLst>
              <a:ext uri="{FF2B5EF4-FFF2-40B4-BE49-F238E27FC236}">
                <a16:creationId xmlns:a16="http://schemas.microsoft.com/office/drawing/2014/main" id="{51E426B3-FFBE-10E0-D1AC-3626DD34ABF2}"/>
              </a:ext>
            </a:extLst>
          </p:cNvPr>
          <p:cNvSpPr/>
          <p:nvPr/>
        </p:nvSpPr>
        <p:spPr>
          <a:xfrm>
            <a:off x="9048657" y="484341"/>
            <a:ext cx="2945271" cy="443620"/>
          </a:xfrm>
          <a:prstGeom prst="flowChartDocumen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nl-NL" sz="1200" b="1">
                <a:solidFill>
                  <a:prstClr val="black"/>
                </a:solidFill>
                <a:latin typeface="Calibri" panose="020F0502020204030204"/>
              </a:rPr>
              <a:t>Integrate</a:t>
            </a:r>
          </a:p>
        </p:txBody>
      </p:sp>
      <p:pic>
        <p:nvPicPr>
          <p:cNvPr id="6" name="Picture 5" descr="A building with a city in the background&#10;&#10;Description automatically generated">
            <a:extLst>
              <a:ext uri="{FF2B5EF4-FFF2-40B4-BE49-F238E27FC236}">
                <a16:creationId xmlns:a16="http://schemas.microsoft.com/office/drawing/2014/main" id="{DA8EF1EC-44AC-E93B-C5CC-E868CE3D47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5666" y="1235355"/>
            <a:ext cx="5429249" cy="5429249"/>
          </a:xfrm>
          <a:prstGeom prst="rect">
            <a:avLst/>
          </a:prstGeom>
        </p:spPr>
      </p:pic>
    </p:spTree>
    <p:extLst>
      <p:ext uri="{BB962C8B-B14F-4D97-AF65-F5344CB8AC3E}">
        <p14:creationId xmlns:p14="http://schemas.microsoft.com/office/powerpoint/2010/main" val="1029618517"/>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TAR Lab">
            <a:hlinkClick r:id="rId2"/>
            <a:extLst>
              <a:ext uri="{FF2B5EF4-FFF2-40B4-BE49-F238E27FC236}">
                <a16:creationId xmlns:a16="http://schemas.microsoft.com/office/drawing/2014/main" id="{39EF28D2-CF7F-350C-01D7-D46E74A1D3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76" t="2316" r="10636" b="32271"/>
          <a:stretch/>
        </p:blipFill>
        <p:spPr bwMode="auto">
          <a:xfrm>
            <a:off x="8825949" y="2624109"/>
            <a:ext cx="2697358" cy="1251752"/>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3">
            <a:extLst>
              <a:ext uri="{FF2B5EF4-FFF2-40B4-BE49-F238E27FC236}">
                <a16:creationId xmlns:a16="http://schemas.microsoft.com/office/drawing/2014/main" id="{495B8E4B-2EF0-58D8-E017-5A13EB253971}"/>
              </a:ext>
            </a:extLst>
          </p:cNvPr>
          <p:cNvSpPr/>
          <p:nvPr/>
        </p:nvSpPr>
        <p:spPr>
          <a:xfrm>
            <a:off x="0" y="5551877"/>
            <a:ext cx="12192000" cy="648070"/>
          </a:xfrm>
          <a:prstGeom prst="rect">
            <a:avLst/>
          </a:prstGeom>
          <a:solidFill>
            <a:schemeClr val="accent4"/>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defRPr/>
            </a:pPr>
            <a:r>
              <a:rPr kumimoji="0" lang="nl-NL" sz="2800" b="0" i="0" u="none" strike="noStrike" kern="1200" cap="none" spc="0" normalizeH="0" baseline="0" noProof="0">
                <a:ln>
                  <a:noFill/>
                </a:ln>
                <a:solidFill>
                  <a:schemeClr val="tx1"/>
                </a:solidFill>
                <a:effectLst/>
                <a:uLnTx/>
                <a:uFillTx/>
                <a:latin typeface="Calibri" panose="020F0502020204030204"/>
                <a:ea typeface="+mn-ea"/>
                <a:cs typeface="+mn-cs"/>
              </a:rPr>
              <a:t>	</a:t>
            </a:r>
          </a:p>
        </p:txBody>
      </p:sp>
      <p:sp>
        <p:nvSpPr>
          <p:cNvPr id="6" name="TextBox 5">
            <a:extLst>
              <a:ext uri="{FF2B5EF4-FFF2-40B4-BE49-F238E27FC236}">
                <a16:creationId xmlns:a16="http://schemas.microsoft.com/office/drawing/2014/main" id="{0E572A20-CDF8-B5B4-DFE8-878148E230AA}"/>
              </a:ext>
            </a:extLst>
          </p:cNvPr>
          <p:cNvSpPr txBox="1"/>
          <p:nvPr/>
        </p:nvSpPr>
        <p:spPr>
          <a:xfrm>
            <a:off x="1113183" y="2203545"/>
            <a:ext cx="7712766" cy="2092881"/>
          </a:xfrm>
          <a:prstGeom prst="rect">
            <a:avLst/>
          </a:prstGeom>
          <a:noFill/>
        </p:spPr>
        <p:txBody>
          <a:bodyPr wrap="square" rtlCol="0">
            <a:spAutoFit/>
          </a:bodyPr>
          <a:lstStyle/>
          <a:p>
            <a:r>
              <a:rPr lang="en-US" sz="1300"/>
              <a:t>This Roadmap is a part of the </a:t>
            </a:r>
            <a:r>
              <a:rPr lang="en-US" sz="1300">
                <a:hlinkClick r:id="rId2"/>
              </a:rPr>
              <a:t>Brains for Buildings </a:t>
            </a:r>
            <a:r>
              <a:rPr lang="en-US" sz="1300"/>
              <a:t>(B4B) project. This is a multi-year, multi-stakeholder project that aims to develop smart building methods to enhance operations in buildings by reducing energy consumption, increasing energy flexibility, increasing occupant comfort, and improving installation maintenance costs. This will be achieved by developing faster and more efficient Machine Learning and Artificial Intelligence models and algorithms. The project is geared towards existing utility buildings, such as commercial and institutional buildings.</a:t>
            </a:r>
          </a:p>
          <a:p>
            <a:endParaRPr lang="en-US" sz="1300"/>
          </a:p>
          <a:p>
            <a:r>
              <a:rPr lang="en-US" sz="1300"/>
              <a:t>The Brains4Buildings is sponsored by the Dutch grant program for Mission-Driven Research, Development and Innovation (MOOI). This program was established by the Dutch Ministry of Economic Affairs and Climate Change and the Ministry of the Interior and Kingdom Relations and executed by RVO Netherlands Enterprise Agency. </a:t>
            </a:r>
            <a:endParaRPr lang="en-GB" sz="1300"/>
          </a:p>
        </p:txBody>
      </p:sp>
    </p:spTree>
    <p:extLst>
      <p:ext uri="{BB962C8B-B14F-4D97-AF65-F5344CB8AC3E}">
        <p14:creationId xmlns:p14="http://schemas.microsoft.com/office/powerpoint/2010/main" val="4192970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2021AA8-1BA9-972D-B2BD-08142983A986}"/>
              </a:ext>
            </a:extLst>
          </p:cNvPr>
          <p:cNvPicPr>
            <a:picLocks noChangeAspect="1"/>
          </p:cNvPicPr>
          <p:nvPr/>
        </p:nvPicPr>
        <p:blipFill>
          <a:blip r:embed="rId2"/>
          <a:stretch>
            <a:fillRect/>
          </a:stretch>
        </p:blipFill>
        <p:spPr>
          <a:xfrm>
            <a:off x="6957" y="0"/>
            <a:ext cx="4059362" cy="2283391"/>
          </a:xfrm>
          <a:prstGeom prst="rect">
            <a:avLst/>
          </a:prstGeom>
          <a:ln>
            <a:solidFill>
              <a:schemeClr val="tx2"/>
            </a:solidFill>
          </a:ln>
        </p:spPr>
      </p:pic>
      <p:pic>
        <p:nvPicPr>
          <p:cNvPr id="5" name="Afbeelding 4">
            <a:extLst>
              <a:ext uri="{FF2B5EF4-FFF2-40B4-BE49-F238E27FC236}">
                <a16:creationId xmlns:a16="http://schemas.microsoft.com/office/drawing/2014/main" id="{F4CCD96D-F85A-5F4F-05F6-28E13135D4A9}"/>
              </a:ext>
            </a:extLst>
          </p:cNvPr>
          <p:cNvPicPr>
            <a:picLocks noChangeAspect="1"/>
          </p:cNvPicPr>
          <p:nvPr/>
        </p:nvPicPr>
        <p:blipFill>
          <a:blip r:embed="rId3"/>
          <a:stretch>
            <a:fillRect/>
          </a:stretch>
        </p:blipFill>
        <p:spPr>
          <a:xfrm>
            <a:off x="4066319" y="0"/>
            <a:ext cx="4059362" cy="2283391"/>
          </a:xfrm>
          <a:prstGeom prst="rect">
            <a:avLst/>
          </a:prstGeom>
          <a:ln>
            <a:solidFill>
              <a:schemeClr val="tx2"/>
            </a:solidFill>
          </a:ln>
        </p:spPr>
      </p:pic>
      <p:pic>
        <p:nvPicPr>
          <p:cNvPr id="6" name="Afbeelding 5">
            <a:extLst>
              <a:ext uri="{FF2B5EF4-FFF2-40B4-BE49-F238E27FC236}">
                <a16:creationId xmlns:a16="http://schemas.microsoft.com/office/drawing/2014/main" id="{D0511DEA-3E14-3DE2-C2C8-DAFE3C86AF9F}"/>
              </a:ext>
            </a:extLst>
          </p:cNvPr>
          <p:cNvPicPr>
            <a:picLocks noChangeAspect="1"/>
          </p:cNvPicPr>
          <p:nvPr/>
        </p:nvPicPr>
        <p:blipFill>
          <a:blip r:embed="rId4"/>
          <a:stretch>
            <a:fillRect/>
          </a:stretch>
        </p:blipFill>
        <p:spPr>
          <a:xfrm>
            <a:off x="8132638" y="0"/>
            <a:ext cx="4059362" cy="2283391"/>
          </a:xfrm>
          <a:prstGeom prst="rect">
            <a:avLst/>
          </a:prstGeom>
          <a:ln>
            <a:solidFill>
              <a:schemeClr val="tx2"/>
            </a:solidFill>
          </a:ln>
        </p:spPr>
      </p:pic>
      <p:pic>
        <p:nvPicPr>
          <p:cNvPr id="7" name="Afbeelding 6">
            <a:extLst>
              <a:ext uri="{FF2B5EF4-FFF2-40B4-BE49-F238E27FC236}">
                <a16:creationId xmlns:a16="http://schemas.microsoft.com/office/drawing/2014/main" id="{DCA9B8F9-1FB1-11E0-528A-0938ADD961EC}"/>
              </a:ext>
            </a:extLst>
          </p:cNvPr>
          <p:cNvPicPr>
            <a:picLocks noChangeAspect="1"/>
          </p:cNvPicPr>
          <p:nvPr/>
        </p:nvPicPr>
        <p:blipFill>
          <a:blip r:embed="rId5"/>
          <a:stretch>
            <a:fillRect/>
          </a:stretch>
        </p:blipFill>
        <p:spPr>
          <a:xfrm>
            <a:off x="0" y="2291858"/>
            <a:ext cx="4059362" cy="2283391"/>
          </a:xfrm>
          <a:prstGeom prst="rect">
            <a:avLst/>
          </a:prstGeom>
          <a:ln>
            <a:solidFill>
              <a:schemeClr val="tx2"/>
            </a:solidFill>
          </a:ln>
        </p:spPr>
      </p:pic>
      <p:pic>
        <p:nvPicPr>
          <p:cNvPr id="8" name="Afbeelding 7">
            <a:extLst>
              <a:ext uri="{FF2B5EF4-FFF2-40B4-BE49-F238E27FC236}">
                <a16:creationId xmlns:a16="http://schemas.microsoft.com/office/drawing/2014/main" id="{05598A48-2A8D-F599-A98D-DF8BE836F718}"/>
              </a:ext>
            </a:extLst>
          </p:cNvPr>
          <p:cNvPicPr>
            <a:picLocks noChangeAspect="1"/>
          </p:cNvPicPr>
          <p:nvPr/>
        </p:nvPicPr>
        <p:blipFill>
          <a:blip r:embed="rId6"/>
          <a:stretch>
            <a:fillRect/>
          </a:stretch>
        </p:blipFill>
        <p:spPr>
          <a:xfrm>
            <a:off x="0" y="4574609"/>
            <a:ext cx="4059362" cy="2283391"/>
          </a:xfrm>
          <a:prstGeom prst="rect">
            <a:avLst/>
          </a:prstGeom>
          <a:ln>
            <a:solidFill>
              <a:schemeClr val="tx2"/>
            </a:solidFill>
          </a:ln>
        </p:spPr>
      </p:pic>
      <p:pic>
        <p:nvPicPr>
          <p:cNvPr id="9" name="Afbeelding 8">
            <a:extLst>
              <a:ext uri="{FF2B5EF4-FFF2-40B4-BE49-F238E27FC236}">
                <a16:creationId xmlns:a16="http://schemas.microsoft.com/office/drawing/2014/main" id="{07578F6D-55EB-30F0-7872-094B69E5E7DF}"/>
              </a:ext>
            </a:extLst>
          </p:cNvPr>
          <p:cNvPicPr>
            <a:picLocks noChangeAspect="1"/>
          </p:cNvPicPr>
          <p:nvPr/>
        </p:nvPicPr>
        <p:blipFill>
          <a:blip r:embed="rId7"/>
          <a:stretch>
            <a:fillRect/>
          </a:stretch>
        </p:blipFill>
        <p:spPr>
          <a:xfrm>
            <a:off x="4066319" y="4574609"/>
            <a:ext cx="4059362" cy="2283391"/>
          </a:xfrm>
          <a:prstGeom prst="rect">
            <a:avLst/>
          </a:prstGeom>
          <a:ln>
            <a:solidFill>
              <a:schemeClr val="tx2"/>
            </a:solidFill>
          </a:ln>
        </p:spPr>
      </p:pic>
      <p:pic>
        <p:nvPicPr>
          <p:cNvPr id="10" name="Afbeelding 9">
            <a:extLst>
              <a:ext uri="{FF2B5EF4-FFF2-40B4-BE49-F238E27FC236}">
                <a16:creationId xmlns:a16="http://schemas.microsoft.com/office/drawing/2014/main" id="{3D9359BB-7045-77E7-7E7D-7A43502BD7A6}"/>
              </a:ext>
            </a:extLst>
          </p:cNvPr>
          <p:cNvPicPr>
            <a:picLocks noChangeAspect="1"/>
          </p:cNvPicPr>
          <p:nvPr/>
        </p:nvPicPr>
        <p:blipFill>
          <a:blip r:embed="rId8"/>
          <a:stretch>
            <a:fillRect/>
          </a:stretch>
        </p:blipFill>
        <p:spPr>
          <a:xfrm>
            <a:off x="8129313" y="4574609"/>
            <a:ext cx="4059362" cy="2283391"/>
          </a:xfrm>
          <a:prstGeom prst="rect">
            <a:avLst/>
          </a:prstGeom>
          <a:ln>
            <a:solidFill>
              <a:schemeClr val="tx2"/>
            </a:solidFill>
          </a:ln>
        </p:spPr>
      </p:pic>
      <p:sp>
        <p:nvSpPr>
          <p:cNvPr id="15" name="Tekstvak 14">
            <a:extLst>
              <a:ext uri="{FF2B5EF4-FFF2-40B4-BE49-F238E27FC236}">
                <a16:creationId xmlns:a16="http://schemas.microsoft.com/office/drawing/2014/main" id="{B0AE565E-8F3F-CFFD-202A-26A26DB4276C}"/>
              </a:ext>
            </a:extLst>
          </p:cNvPr>
          <p:cNvSpPr txBox="1"/>
          <p:nvPr/>
        </p:nvSpPr>
        <p:spPr>
          <a:xfrm>
            <a:off x="5443110" y="2624565"/>
            <a:ext cx="5147631" cy="1795136"/>
          </a:xfrm>
          <a:prstGeom prst="rect">
            <a:avLst/>
          </a:prstGeom>
          <a:noFill/>
        </p:spPr>
        <p:txBody>
          <a:bodyPr wrap="square" lIns="0" tIns="0" rIns="0" bIns="60960" rtlCol="0" anchor="t">
            <a:noAutofit/>
          </a:bodyPr>
          <a:lstStyle/>
          <a:p>
            <a:pPr algn="ctr" defTabSz="914377"/>
            <a:r>
              <a:rPr lang="nl-NL" sz="3200">
                <a:solidFill>
                  <a:srgbClr val="C00000"/>
                </a:solidFill>
                <a:effectLst>
                  <a:outerShdw blurRad="38100" dist="38100" dir="2700000" algn="tl">
                    <a:srgbClr val="000000">
                      <a:alpha val="43137"/>
                    </a:srgbClr>
                  </a:outerShdw>
                </a:effectLst>
                <a:latin typeface="Heijmans-BoldCon" panose="02000506040000020003" pitchFamily="2" charset="0"/>
              </a:rPr>
              <a:t>“ </a:t>
            </a:r>
            <a:r>
              <a:rPr lang="nl-NL" sz="3200">
                <a:solidFill>
                  <a:srgbClr val="C00000"/>
                </a:solidFill>
                <a:effectLst>
                  <a:outerShdw blurRad="38100" dist="38100" dir="2700000" algn="tl">
                    <a:srgbClr val="000000">
                      <a:alpha val="43137"/>
                    </a:srgbClr>
                  </a:outerShdw>
                </a:effectLst>
                <a:latin typeface="Heijmans-Light"/>
              </a:rPr>
              <a:t>7 REASONS WHY YOU SHOULD </a:t>
            </a:r>
            <a:r>
              <a:rPr lang="nl-NL" sz="3200" b="1">
                <a:solidFill>
                  <a:srgbClr val="C00000"/>
                </a:solidFill>
                <a:effectLst>
                  <a:outerShdw blurRad="38100" dist="38100" dir="2700000" algn="tl">
                    <a:srgbClr val="000000">
                      <a:alpha val="43137"/>
                    </a:srgbClr>
                  </a:outerShdw>
                </a:effectLst>
                <a:latin typeface="Heijmans-Light"/>
              </a:rPr>
              <a:t>NOT</a:t>
            </a:r>
            <a:r>
              <a:rPr lang="nl-NL" sz="3200">
                <a:solidFill>
                  <a:srgbClr val="C00000"/>
                </a:solidFill>
                <a:effectLst>
                  <a:outerShdw blurRad="38100" dist="38100" dir="2700000" algn="tl">
                    <a:srgbClr val="000000">
                      <a:alpha val="43137"/>
                    </a:srgbClr>
                  </a:outerShdw>
                </a:effectLst>
                <a:latin typeface="Heijmans-Light"/>
              </a:rPr>
              <a:t> START WITH A </a:t>
            </a:r>
            <a:r>
              <a:rPr lang="nl-NL" sz="3200">
                <a:solidFill>
                  <a:srgbClr val="C00000"/>
                </a:solidFill>
                <a:effectLst>
                  <a:outerShdw blurRad="38100" dist="38100" dir="2700000" algn="tl">
                    <a:srgbClr val="000000">
                      <a:alpha val="43137"/>
                    </a:srgbClr>
                  </a:outerShdw>
                </a:effectLst>
                <a:latin typeface="Heijmans-BoldCon" panose="02000506040000020003" pitchFamily="2" charset="0"/>
              </a:rPr>
              <a:t>SMART BUILDING„</a:t>
            </a:r>
          </a:p>
        </p:txBody>
      </p:sp>
    </p:spTree>
    <p:extLst>
      <p:ext uri="{BB962C8B-B14F-4D97-AF65-F5344CB8AC3E}">
        <p14:creationId xmlns:p14="http://schemas.microsoft.com/office/powerpoint/2010/main" val="190932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AD56CB3-5C57-7EB0-DD66-6187E9F9DF63}"/>
              </a:ext>
            </a:extLst>
          </p:cNvPr>
          <p:cNvSpPr/>
          <p:nvPr/>
        </p:nvSpPr>
        <p:spPr>
          <a:xfrm>
            <a:off x="0" y="585926"/>
            <a:ext cx="12192000" cy="648070"/>
          </a:xfrm>
          <a:prstGeom prst="rect">
            <a:avLst/>
          </a:prstGeom>
          <a:solidFill>
            <a:schemeClr val="accent4"/>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defRPr/>
            </a:pPr>
            <a:r>
              <a:rPr kumimoji="0" lang="nl-NL" sz="2800" b="0" i="0" u="none" strike="noStrike" kern="1200" cap="none" spc="0" normalizeH="0" baseline="0" noProof="0">
                <a:ln>
                  <a:noFill/>
                </a:ln>
                <a:solidFill>
                  <a:schemeClr val="tx1"/>
                </a:solidFill>
                <a:effectLst/>
                <a:uLnTx/>
                <a:uFillTx/>
                <a:latin typeface="Calibri" panose="020F0502020204030204"/>
                <a:ea typeface="+mn-ea"/>
                <a:cs typeface="+mn-cs"/>
              </a:rPr>
              <a:t>	Goal of </a:t>
            </a:r>
            <a:r>
              <a:rPr kumimoji="0" lang="nl-NL" sz="2800" b="0" i="0" u="none" strike="noStrike" kern="1200" cap="none" spc="0" normalizeH="0" baseline="0" noProof="0" err="1">
                <a:ln>
                  <a:noFill/>
                </a:ln>
                <a:solidFill>
                  <a:schemeClr val="tx1"/>
                </a:solidFill>
                <a:effectLst/>
                <a:uLnTx/>
                <a:uFillTx/>
                <a:latin typeface="Calibri" panose="020F0502020204030204"/>
                <a:ea typeface="+mn-ea"/>
                <a:cs typeface="+mn-cs"/>
              </a:rPr>
              <a:t>this</a:t>
            </a:r>
            <a:r>
              <a:rPr kumimoji="0" lang="nl-NL" sz="2800" b="0" i="0" u="none" strike="noStrike" kern="1200" cap="none" spc="0" normalizeH="0" baseline="0" noProof="0">
                <a:ln>
                  <a:noFill/>
                </a:ln>
                <a:solidFill>
                  <a:schemeClr val="tx1"/>
                </a:solidFill>
                <a:effectLst/>
                <a:uLnTx/>
                <a:uFillTx/>
                <a:latin typeface="Calibri" panose="020F0502020204030204"/>
                <a:ea typeface="+mn-ea"/>
                <a:cs typeface="+mn-cs"/>
              </a:rPr>
              <a:t> </a:t>
            </a:r>
            <a:r>
              <a:rPr kumimoji="0" lang="nl-NL" sz="2800" b="0" i="0" u="none" strike="noStrike" kern="1200" cap="none" spc="0" normalizeH="0" baseline="0" noProof="0" err="1">
                <a:ln>
                  <a:noFill/>
                </a:ln>
                <a:solidFill>
                  <a:schemeClr val="tx1"/>
                </a:solidFill>
                <a:effectLst/>
                <a:uLnTx/>
                <a:uFillTx/>
                <a:latin typeface="Calibri" panose="020F0502020204030204"/>
                <a:ea typeface="+mn-ea"/>
                <a:cs typeface="+mn-cs"/>
              </a:rPr>
              <a:t>handbook</a:t>
            </a:r>
            <a:endParaRPr kumimoji="0" lang="nl-NL" sz="2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2" name="Content Placeholder 10">
            <a:extLst>
              <a:ext uri="{FF2B5EF4-FFF2-40B4-BE49-F238E27FC236}">
                <a16:creationId xmlns:a16="http://schemas.microsoft.com/office/drawing/2014/main" id="{4D4B30B7-96C1-3249-AB7D-E16D28D82F9C}"/>
              </a:ext>
            </a:extLst>
          </p:cNvPr>
          <p:cNvSpPr>
            <a:spLocks noGrp="1"/>
          </p:cNvSpPr>
          <p:nvPr>
            <p:ph idx="1"/>
          </p:nvPr>
        </p:nvSpPr>
        <p:spPr>
          <a:xfrm>
            <a:off x="838200" y="1825625"/>
            <a:ext cx="6975764" cy="4391450"/>
          </a:xfrm>
        </p:spPr>
        <p:txBody>
          <a:bodyPr vert="horz" lIns="91440" tIns="45720" rIns="91440" bIns="45720" rtlCol="0" anchor="ctr">
            <a:noAutofit/>
          </a:bodyPr>
          <a:lstStyle/>
          <a:p>
            <a:pPr marL="342900" indent="-342900">
              <a:buFont typeface="+mj-lt"/>
              <a:buAutoNum type="arabicPeriod"/>
            </a:pPr>
            <a:r>
              <a:rPr lang="en-GB" sz="2000"/>
              <a:t>Create </a:t>
            </a:r>
            <a:r>
              <a:rPr lang="en-GB" sz="2000" b="1"/>
              <a:t>awareness</a:t>
            </a:r>
            <a:r>
              <a:rPr lang="en-GB" sz="2000"/>
              <a:t> about the current challenges in the industry and how they can be overcome with both </a:t>
            </a:r>
            <a:r>
              <a:rPr lang="en-GB" sz="2000" b="1"/>
              <a:t>high-tech</a:t>
            </a:r>
            <a:r>
              <a:rPr lang="en-GB" sz="2000"/>
              <a:t> and </a:t>
            </a:r>
            <a:r>
              <a:rPr lang="en-GB" sz="2000" b="1"/>
              <a:t>low-tech</a:t>
            </a:r>
            <a:r>
              <a:rPr lang="en-GB" sz="2000"/>
              <a:t> solutions;</a:t>
            </a:r>
          </a:p>
          <a:p>
            <a:pPr marL="342900" indent="-342900">
              <a:buFont typeface="+mj-lt"/>
              <a:buAutoNum type="arabicPeriod"/>
            </a:pPr>
            <a:endParaRPr lang="en-GB" sz="2000"/>
          </a:p>
          <a:p>
            <a:pPr marL="342900" indent="-342900">
              <a:buFont typeface="+mj-lt"/>
              <a:buAutoNum type="arabicPeriod"/>
            </a:pPr>
            <a:r>
              <a:rPr lang="en-GB" sz="2000"/>
              <a:t>Illustrate that a smart building is a </a:t>
            </a:r>
            <a:r>
              <a:rPr lang="en-GB" sz="2000" b="1"/>
              <a:t>tool</a:t>
            </a:r>
            <a:r>
              <a:rPr lang="en-GB" sz="2000"/>
              <a:t> and not a goal in itself to achieve a (set of) predefined asset management </a:t>
            </a:r>
            <a:r>
              <a:rPr lang="en-GB" sz="2000" b="1"/>
              <a:t>goal(s)</a:t>
            </a:r>
            <a:r>
              <a:rPr lang="en-GB" sz="2000"/>
              <a:t>;</a:t>
            </a:r>
          </a:p>
          <a:p>
            <a:pPr marL="342900" indent="-342900">
              <a:buFont typeface="+mj-lt"/>
              <a:buAutoNum type="arabicPeriod"/>
            </a:pPr>
            <a:endParaRPr lang="en-GB" sz="2000"/>
          </a:p>
          <a:p>
            <a:pPr marL="342900" indent="-342900">
              <a:buAutoNum type="arabicPeriod"/>
            </a:pPr>
            <a:r>
              <a:rPr lang="en-GB" sz="2000"/>
              <a:t>Provide the different stakeholders in the smart building value chain with a </a:t>
            </a:r>
            <a:r>
              <a:rPr lang="en-GB" sz="2000" b="1"/>
              <a:t>practical roadmap </a:t>
            </a:r>
            <a:r>
              <a:rPr lang="en-GB" sz="2000"/>
              <a:t>for achieving asset management goals through data-driven solutions, by starting with </a:t>
            </a:r>
            <a:r>
              <a:rPr lang="en-GB" sz="2000" b="1"/>
              <a:t>data integration</a:t>
            </a:r>
            <a:r>
              <a:rPr lang="en-GB" sz="2000"/>
              <a:t>.</a:t>
            </a:r>
            <a:endParaRPr lang="en-GB" sz="2000">
              <a:ea typeface="Calibri"/>
              <a:cs typeface="Calibri"/>
            </a:endParaRPr>
          </a:p>
        </p:txBody>
      </p:sp>
      <p:pic>
        <p:nvPicPr>
          <p:cNvPr id="5" name="Picture 4" descr="Mental health awareness mural">
            <a:extLst>
              <a:ext uri="{FF2B5EF4-FFF2-40B4-BE49-F238E27FC236}">
                <a16:creationId xmlns:a16="http://schemas.microsoft.com/office/drawing/2014/main" id="{63CC6B7D-C824-6105-E038-4DCFD8B3E7C6}"/>
              </a:ext>
            </a:extLst>
          </p:cNvPr>
          <p:cNvPicPr>
            <a:picLocks noChangeAspect="1"/>
          </p:cNvPicPr>
          <p:nvPr/>
        </p:nvPicPr>
        <p:blipFill rotWithShape="1">
          <a:blip r:embed="rId3">
            <a:extLst>
              <a:ext uri="{28A0092B-C50C-407E-A947-70E740481C1C}">
                <a14:useLocalDpi xmlns:a14="http://schemas.microsoft.com/office/drawing/2010/main" val="0"/>
              </a:ext>
            </a:extLst>
          </a:blip>
          <a:srcRect t="10782" b="13053"/>
          <a:stretch/>
        </p:blipFill>
        <p:spPr>
          <a:xfrm>
            <a:off x="8300796" y="1778890"/>
            <a:ext cx="3053004" cy="1442225"/>
          </a:xfrm>
          <a:prstGeom prst="rect">
            <a:avLst/>
          </a:prstGeom>
        </p:spPr>
      </p:pic>
      <p:pic>
        <p:nvPicPr>
          <p:cNvPr id="6" name="Picture 5" descr="D-I-Y tools and crafts">
            <a:extLst>
              <a:ext uri="{FF2B5EF4-FFF2-40B4-BE49-F238E27FC236}">
                <a16:creationId xmlns:a16="http://schemas.microsoft.com/office/drawing/2014/main" id="{4D509F9F-1FC4-4DCC-68D5-2750A23857F2}"/>
              </a:ext>
            </a:extLst>
          </p:cNvPr>
          <p:cNvPicPr>
            <a:picLocks noChangeAspect="1"/>
          </p:cNvPicPr>
          <p:nvPr/>
        </p:nvPicPr>
        <p:blipFill>
          <a:blip r:embed="rId4">
            <a:extLst>
              <a:ext uri="{28A0092B-C50C-407E-A947-70E740481C1C}">
                <a14:useLocalDpi xmlns:a14="http://schemas.microsoft.com/office/drawing/2010/main" val="0"/>
              </a:ext>
            </a:extLst>
          </a:blip>
          <a:srcRect t="14551" b="14551"/>
          <a:stretch/>
        </p:blipFill>
        <p:spPr>
          <a:xfrm>
            <a:off x="8300796" y="3276870"/>
            <a:ext cx="3053004" cy="1442225"/>
          </a:xfrm>
          <a:prstGeom prst="rect">
            <a:avLst/>
          </a:prstGeom>
        </p:spPr>
      </p:pic>
      <p:pic>
        <p:nvPicPr>
          <p:cNvPr id="7" name="Picture 6" descr="Yellow floating staircases">
            <a:extLst>
              <a:ext uri="{FF2B5EF4-FFF2-40B4-BE49-F238E27FC236}">
                <a16:creationId xmlns:a16="http://schemas.microsoft.com/office/drawing/2014/main" id="{29D3D654-B7AC-68E4-E77B-8A624F853539}"/>
              </a:ext>
            </a:extLst>
          </p:cNvPr>
          <p:cNvPicPr>
            <a:picLocks noChangeAspect="1"/>
          </p:cNvPicPr>
          <p:nvPr/>
        </p:nvPicPr>
        <p:blipFill rotWithShape="1">
          <a:blip r:embed="rId5">
            <a:extLst>
              <a:ext uri="{28A0092B-C50C-407E-A947-70E740481C1C}">
                <a14:useLocalDpi xmlns:a14="http://schemas.microsoft.com/office/drawing/2010/main" val="0"/>
              </a:ext>
            </a:extLst>
          </a:blip>
          <a:srcRect t="26345" b="10707"/>
          <a:stretch/>
        </p:blipFill>
        <p:spPr>
          <a:xfrm>
            <a:off x="8300796" y="4774850"/>
            <a:ext cx="3053004" cy="1442225"/>
          </a:xfrm>
          <a:prstGeom prst="rect">
            <a:avLst/>
          </a:prstGeom>
        </p:spPr>
      </p:pic>
    </p:spTree>
    <p:extLst>
      <p:ext uri="{BB962C8B-B14F-4D97-AF65-F5344CB8AC3E}">
        <p14:creationId xmlns:p14="http://schemas.microsoft.com/office/powerpoint/2010/main" val="749776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DDC748D-015A-B139-FADB-BE478F63E6F6}"/>
              </a:ext>
            </a:extLst>
          </p:cNvPr>
          <p:cNvSpPr/>
          <p:nvPr/>
        </p:nvSpPr>
        <p:spPr>
          <a:xfrm>
            <a:off x="8546244" y="2047498"/>
            <a:ext cx="1276538" cy="603567"/>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Determine plan to fill the data gap</a:t>
            </a:r>
          </a:p>
        </p:txBody>
      </p:sp>
      <p:sp>
        <p:nvSpPr>
          <p:cNvPr id="6" name="Rectangle: Rounded Corners 5">
            <a:extLst>
              <a:ext uri="{FF2B5EF4-FFF2-40B4-BE49-F238E27FC236}">
                <a16:creationId xmlns:a16="http://schemas.microsoft.com/office/drawing/2014/main" id="{0B7E295C-6539-6DC1-AF3B-A589C8A7A50E}"/>
              </a:ext>
            </a:extLst>
          </p:cNvPr>
          <p:cNvSpPr/>
          <p:nvPr/>
        </p:nvSpPr>
        <p:spPr>
          <a:xfrm>
            <a:off x="2934096" y="2028324"/>
            <a:ext cx="1276539" cy="60356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50"/>
              <a:t>Data </a:t>
            </a:r>
            <a:r>
              <a:rPr lang="nl-NL" sz="1050" err="1"/>
              <a:t>profiling</a:t>
            </a:r>
            <a:r>
              <a:rPr lang="nl-NL" sz="1050"/>
              <a:t>, </a:t>
            </a:r>
            <a:r>
              <a:rPr lang="nl-NL" sz="1050" err="1"/>
              <a:t>understand</a:t>
            </a:r>
            <a:r>
              <a:rPr lang="nl-NL" sz="1050"/>
              <a:t> data  sources</a:t>
            </a:r>
          </a:p>
        </p:txBody>
      </p:sp>
      <p:sp>
        <p:nvSpPr>
          <p:cNvPr id="14" name="Rectangle: Rounded Corners 13">
            <a:extLst>
              <a:ext uri="{FF2B5EF4-FFF2-40B4-BE49-F238E27FC236}">
                <a16:creationId xmlns:a16="http://schemas.microsoft.com/office/drawing/2014/main" id="{0FBE1932-3CDC-A874-2493-11D5EE1818C3}"/>
              </a:ext>
            </a:extLst>
          </p:cNvPr>
          <p:cNvSpPr/>
          <p:nvPr/>
        </p:nvSpPr>
        <p:spPr>
          <a:xfrm>
            <a:off x="2934335" y="2860435"/>
            <a:ext cx="1276539" cy="62506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50" err="1"/>
              <a:t>Perform</a:t>
            </a:r>
            <a:r>
              <a:rPr lang="nl-NL" sz="1050"/>
              <a:t> data </a:t>
            </a:r>
            <a:r>
              <a:rPr lang="nl-NL" sz="1050" err="1"/>
              <a:t>quality</a:t>
            </a:r>
            <a:r>
              <a:rPr lang="nl-NL" sz="1050"/>
              <a:t> assessment</a:t>
            </a:r>
          </a:p>
        </p:txBody>
      </p:sp>
      <p:sp>
        <p:nvSpPr>
          <p:cNvPr id="15" name="Rectangle: Rounded Corners 14">
            <a:extLst>
              <a:ext uri="{FF2B5EF4-FFF2-40B4-BE49-F238E27FC236}">
                <a16:creationId xmlns:a16="http://schemas.microsoft.com/office/drawing/2014/main" id="{D48403FD-41FA-676E-E424-FEBAA9C9914D}"/>
              </a:ext>
            </a:extLst>
          </p:cNvPr>
          <p:cNvSpPr/>
          <p:nvPr/>
        </p:nvSpPr>
        <p:spPr>
          <a:xfrm>
            <a:off x="2937802" y="3725391"/>
            <a:ext cx="1269608" cy="60356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50" err="1"/>
              <a:t>Define</a:t>
            </a:r>
            <a:r>
              <a:rPr lang="nl-NL" sz="1050"/>
              <a:t> data gap</a:t>
            </a:r>
          </a:p>
        </p:txBody>
      </p:sp>
      <p:cxnSp>
        <p:nvCxnSpPr>
          <p:cNvPr id="18" name="Straight Arrow Connector 17">
            <a:extLst>
              <a:ext uri="{FF2B5EF4-FFF2-40B4-BE49-F238E27FC236}">
                <a16:creationId xmlns:a16="http://schemas.microsoft.com/office/drawing/2014/main" id="{EE6EB95B-73FD-57A5-05ED-6F7D978F8A16}"/>
              </a:ext>
            </a:extLst>
          </p:cNvPr>
          <p:cNvCxnSpPr>
            <a:cxnSpLocks/>
            <a:stCxn id="100" idx="4"/>
            <a:endCxn id="3" idx="0"/>
          </p:cNvCxnSpPr>
          <p:nvPr/>
        </p:nvCxnSpPr>
        <p:spPr>
          <a:xfrm flipH="1">
            <a:off x="1857705" y="1743430"/>
            <a:ext cx="2351" cy="28102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67954D18-BC51-C675-AFEB-A926B6E698A1}"/>
              </a:ext>
            </a:extLst>
          </p:cNvPr>
          <p:cNvCxnSpPr>
            <a:cxnSpLocks/>
            <a:stCxn id="20" idx="2"/>
            <a:endCxn id="47" idx="1"/>
          </p:cNvCxnSpPr>
          <p:nvPr/>
        </p:nvCxnSpPr>
        <p:spPr>
          <a:xfrm rot="5400000" flipH="1" flipV="1">
            <a:off x="1418506" y="1941742"/>
            <a:ext cx="1956388" cy="1074792"/>
          </a:xfrm>
          <a:prstGeom prst="bentConnector4">
            <a:avLst>
              <a:gd name="adj1" fmla="val -11685"/>
              <a:gd name="adj2" fmla="val 79743"/>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CCE6959-6D01-7A0E-BAE2-581F9C5DECD2}"/>
              </a:ext>
            </a:extLst>
          </p:cNvPr>
          <p:cNvCxnSpPr>
            <a:cxnSpLocks/>
            <a:stCxn id="15" idx="2"/>
            <a:endCxn id="50" idx="0"/>
          </p:cNvCxnSpPr>
          <p:nvPr/>
        </p:nvCxnSpPr>
        <p:spPr>
          <a:xfrm>
            <a:off x="3572606" y="4328958"/>
            <a:ext cx="544" cy="29622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14E8C04-2CC2-E0CB-EDB4-0DECEB9255E7}"/>
              </a:ext>
            </a:extLst>
          </p:cNvPr>
          <p:cNvCxnSpPr>
            <a:cxnSpLocks/>
            <a:stCxn id="6" idx="2"/>
            <a:endCxn id="14" idx="0"/>
          </p:cNvCxnSpPr>
          <p:nvPr/>
        </p:nvCxnSpPr>
        <p:spPr>
          <a:xfrm>
            <a:off x="3572366" y="2631891"/>
            <a:ext cx="239" cy="22854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3EB445F-34FA-7EAC-38C6-B39F8F42F538}"/>
              </a:ext>
            </a:extLst>
          </p:cNvPr>
          <p:cNvCxnSpPr>
            <a:cxnSpLocks/>
            <a:stCxn id="14" idx="2"/>
            <a:endCxn id="15" idx="0"/>
          </p:cNvCxnSpPr>
          <p:nvPr/>
        </p:nvCxnSpPr>
        <p:spPr>
          <a:xfrm>
            <a:off x="3572605" y="3485496"/>
            <a:ext cx="1" cy="239895"/>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Rounded Corners 41">
            <a:extLst>
              <a:ext uri="{FF2B5EF4-FFF2-40B4-BE49-F238E27FC236}">
                <a16:creationId xmlns:a16="http://schemas.microsoft.com/office/drawing/2014/main" id="{1DBDA998-2C9C-2852-BACC-F35EBC1CFA0B}"/>
              </a:ext>
            </a:extLst>
          </p:cNvPr>
          <p:cNvSpPr/>
          <p:nvPr/>
        </p:nvSpPr>
        <p:spPr>
          <a:xfrm>
            <a:off x="5194623" y="1196975"/>
            <a:ext cx="1276538" cy="60356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50"/>
              <a:t>Evaluate effectiveness of BMS/EMS/LMS</a:t>
            </a:r>
          </a:p>
        </p:txBody>
      </p:sp>
      <p:sp>
        <p:nvSpPr>
          <p:cNvPr id="46" name="Rectangle: Rounded Corners 45">
            <a:extLst>
              <a:ext uri="{FF2B5EF4-FFF2-40B4-BE49-F238E27FC236}">
                <a16:creationId xmlns:a16="http://schemas.microsoft.com/office/drawing/2014/main" id="{5C795317-23CF-E351-3E5E-04AE0A90A278}"/>
              </a:ext>
            </a:extLst>
          </p:cNvPr>
          <p:cNvSpPr/>
          <p:nvPr/>
        </p:nvSpPr>
        <p:spPr>
          <a:xfrm>
            <a:off x="5194623" y="2881929"/>
            <a:ext cx="1276538" cy="60356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50" err="1"/>
              <a:t>Improve</a:t>
            </a:r>
            <a:r>
              <a:rPr lang="nl-NL" sz="1050"/>
              <a:t> </a:t>
            </a:r>
            <a:r>
              <a:rPr lang="nl-NL" sz="1050" err="1"/>
              <a:t>operation</a:t>
            </a:r>
            <a:r>
              <a:rPr lang="nl-NL" sz="1050"/>
              <a:t> of </a:t>
            </a:r>
            <a:r>
              <a:rPr lang="nl-NL" sz="1050" err="1"/>
              <a:t>existing</a:t>
            </a:r>
            <a:r>
              <a:rPr lang="nl-NL" sz="1050"/>
              <a:t> systems</a:t>
            </a:r>
          </a:p>
        </p:txBody>
      </p:sp>
      <p:sp>
        <p:nvSpPr>
          <p:cNvPr id="48" name="Flowchart: Document 47">
            <a:extLst>
              <a:ext uri="{FF2B5EF4-FFF2-40B4-BE49-F238E27FC236}">
                <a16:creationId xmlns:a16="http://schemas.microsoft.com/office/drawing/2014/main" id="{E161A1BB-2234-B014-15D2-32D1A1BB3DE2}"/>
              </a:ext>
            </a:extLst>
          </p:cNvPr>
          <p:cNvSpPr/>
          <p:nvPr/>
        </p:nvSpPr>
        <p:spPr>
          <a:xfrm>
            <a:off x="1233740" y="350286"/>
            <a:ext cx="2975755" cy="443620"/>
          </a:xfrm>
          <a:prstGeom prst="flowChartDocumen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nl-NL" sz="1200" b="1">
                <a:solidFill>
                  <a:schemeClr val="tx1"/>
                </a:solidFill>
              </a:rPr>
              <a:t>Evaluate</a:t>
            </a:r>
          </a:p>
        </p:txBody>
      </p:sp>
      <p:sp>
        <p:nvSpPr>
          <p:cNvPr id="54" name="Flowchart: Document 53">
            <a:extLst>
              <a:ext uri="{FF2B5EF4-FFF2-40B4-BE49-F238E27FC236}">
                <a16:creationId xmlns:a16="http://schemas.microsoft.com/office/drawing/2014/main" id="{CD2D6468-465F-4EAD-A777-C2C3D1EC341E}"/>
              </a:ext>
            </a:extLst>
          </p:cNvPr>
          <p:cNvSpPr/>
          <p:nvPr/>
        </p:nvSpPr>
        <p:spPr>
          <a:xfrm>
            <a:off x="5209528" y="350286"/>
            <a:ext cx="2928943" cy="443620"/>
          </a:xfrm>
          <a:prstGeom prst="flowChartDocumen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nl-NL" sz="1200" b="1" err="1">
                <a:solidFill>
                  <a:schemeClr val="tx1"/>
                </a:solidFill>
              </a:rPr>
              <a:t>Improve</a:t>
            </a:r>
            <a:endParaRPr lang="nl-NL" sz="1200" b="1">
              <a:solidFill>
                <a:schemeClr val="tx1"/>
              </a:solidFill>
            </a:endParaRPr>
          </a:p>
        </p:txBody>
      </p:sp>
      <p:cxnSp>
        <p:nvCxnSpPr>
          <p:cNvPr id="61" name="Straight Arrow Connector 60">
            <a:extLst>
              <a:ext uri="{FF2B5EF4-FFF2-40B4-BE49-F238E27FC236}">
                <a16:creationId xmlns:a16="http://schemas.microsoft.com/office/drawing/2014/main" id="{6DEF0CF9-E280-7F8F-CBCD-E69B8695D888}"/>
              </a:ext>
            </a:extLst>
          </p:cNvPr>
          <p:cNvCxnSpPr>
            <a:cxnSpLocks/>
            <a:stCxn id="42" idx="2"/>
            <a:endCxn id="37" idx="0"/>
          </p:cNvCxnSpPr>
          <p:nvPr/>
        </p:nvCxnSpPr>
        <p:spPr>
          <a:xfrm>
            <a:off x="5832892" y="1800542"/>
            <a:ext cx="1" cy="230081"/>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2" name="Flowchart: Document 71">
            <a:extLst>
              <a:ext uri="{FF2B5EF4-FFF2-40B4-BE49-F238E27FC236}">
                <a16:creationId xmlns:a16="http://schemas.microsoft.com/office/drawing/2014/main" id="{D8B9AFB9-796E-5EA9-D894-E9D95F968D9E}"/>
              </a:ext>
            </a:extLst>
          </p:cNvPr>
          <p:cNvSpPr/>
          <p:nvPr/>
        </p:nvSpPr>
        <p:spPr>
          <a:xfrm>
            <a:off x="8521980" y="350286"/>
            <a:ext cx="2978692" cy="443620"/>
          </a:xfrm>
          <a:prstGeom prst="flowChartDocumen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nl-NL" sz="1200" b="1">
                <a:solidFill>
                  <a:schemeClr val="tx1"/>
                </a:solidFill>
              </a:rPr>
              <a:t>Integrate</a:t>
            </a:r>
          </a:p>
        </p:txBody>
      </p:sp>
      <p:cxnSp>
        <p:nvCxnSpPr>
          <p:cNvPr id="77" name="Connector: Elbow 76">
            <a:extLst>
              <a:ext uri="{FF2B5EF4-FFF2-40B4-BE49-F238E27FC236}">
                <a16:creationId xmlns:a16="http://schemas.microsoft.com/office/drawing/2014/main" id="{FCE15D84-F332-3C10-8DBB-A1FCA488DA09}"/>
              </a:ext>
            </a:extLst>
          </p:cNvPr>
          <p:cNvCxnSpPr>
            <a:cxnSpLocks/>
            <a:stCxn id="50" idx="2"/>
            <a:endCxn id="42" idx="1"/>
          </p:cNvCxnSpPr>
          <p:nvPr/>
        </p:nvCxnSpPr>
        <p:spPr>
          <a:xfrm rot="5400000" flipH="1" flipV="1">
            <a:off x="2518892" y="2553016"/>
            <a:ext cx="3729988" cy="1621473"/>
          </a:xfrm>
          <a:prstGeom prst="bentConnector4">
            <a:avLst>
              <a:gd name="adj1" fmla="val -6129"/>
              <a:gd name="adj2" fmla="val 70996"/>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58C1D4A9-D7FA-41E5-66F8-C42502E9D859}"/>
              </a:ext>
            </a:extLst>
          </p:cNvPr>
          <p:cNvCxnSpPr>
            <a:cxnSpLocks/>
            <a:stCxn id="93" idx="2"/>
            <a:endCxn id="198" idx="0"/>
          </p:cNvCxnSpPr>
          <p:nvPr/>
        </p:nvCxnSpPr>
        <p:spPr>
          <a:xfrm>
            <a:off x="7478915" y="1794454"/>
            <a:ext cx="0" cy="25766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Connector: Elbow 82">
            <a:extLst>
              <a:ext uri="{FF2B5EF4-FFF2-40B4-BE49-F238E27FC236}">
                <a16:creationId xmlns:a16="http://schemas.microsoft.com/office/drawing/2014/main" id="{375D19D2-7B5E-8F89-B54F-8DDD17C4D0A5}"/>
              </a:ext>
            </a:extLst>
          </p:cNvPr>
          <p:cNvCxnSpPr>
            <a:cxnSpLocks/>
            <a:stCxn id="112" idx="2"/>
            <a:endCxn id="98" idx="2"/>
          </p:cNvCxnSpPr>
          <p:nvPr/>
        </p:nvCxnSpPr>
        <p:spPr>
          <a:xfrm rot="16200000" flipH="1">
            <a:off x="8863046" y="4706232"/>
            <a:ext cx="365506" cy="3133769"/>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6" name="Connector: Elbow 85">
            <a:extLst>
              <a:ext uri="{FF2B5EF4-FFF2-40B4-BE49-F238E27FC236}">
                <a16:creationId xmlns:a16="http://schemas.microsoft.com/office/drawing/2014/main" id="{ACE2112D-9BCE-060B-FA83-BFDDE85F904B}"/>
              </a:ext>
            </a:extLst>
          </p:cNvPr>
          <p:cNvCxnSpPr>
            <a:cxnSpLocks/>
            <a:stCxn id="112" idx="3"/>
            <a:endCxn id="69" idx="1"/>
          </p:cNvCxnSpPr>
          <p:nvPr/>
        </p:nvCxnSpPr>
        <p:spPr>
          <a:xfrm flipV="1">
            <a:off x="8138472" y="1490610"/>
            <a:ext cx="407772" cy="4297971"/>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3" name="Rectangle: Rounded Corners 92">
            <a:extLst>
              <a:ext uri="{FF2B5EF4-FFF2-40B4-BE49-F238E27FC236}">
                <a16:creationId xmlns:a16="http://schemas.microsoft.com/office/drawing/2014/main" id="{9D99B414-F20C-EF4F-EDBD-672ED6630442}"/>
              </a:ext>
            </a:extLst>
          </p:cNvPr>
          <p:cNvSpPr/>
          <p:nvPr/>
        </p:nvSpPr>
        <p:spPr>
          <a:xfrm>
            <a:off x="6840646" y="1190887"/>
            <a:ext cx="1276538" cy="60356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50"/>
              <a:t>Connect LMS/EMS to BMS</a:t>
            </a:r>
          </a:p>
        </p:txBody>
      </p:sp>
      <p:sp>
        <p:nvSpPr>
          <p:cNvPr id="98" name="Oval 97">
            <a:extLst>
              <a:ext uri="{FF2B5EF4-FFF2-40B4-BE49-F238E27FC236}">
                <a16:creationId xmlns:a16="http://schemas.microsoft.com/office/drawing/2014/main" id="{26557787-9A00-B5E0-1781-4203ED0FF760}"/>
              </a:ext>
            </a:extLst>
          </p:cNvPr>
          <p:cNvSpPr/>
          <p:nvPr/>
        </p:nvSpPr>
        <p:spPr>
          <a:xfrm>
            <a:off x="10612684" y="6234060"/>
            <a:ext cx="481123" cy="44362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sz="1200" b="1"/>
          </a:p>
        </p:txBody>
      </p:sp>
      <p:sp>
        <p:nvSpPr>
          <p:cNvPr id="100" name="Oval 99">
            <a:extLst>
              <a:ext uri="{FF2B5EF4-FFF2-40B4-BE49-F238E27FC236}">
                <a16:creationId xmlns:a16="http://schemas.microsoft.com/office/drawing/2014/main" id="{9A6D4C09-3D9E-E7CF-668B-EC16A6DF4BBC}"/>
              </a:ext>
            </a:extLst>
          </p:cNvPr>
          <p:cNvSpPr/>
          <p:nvPr/>
        </p:nvSpPr>
        <p:spPr>
          <a:xfrm>
            <a:off x="1628214" y="1299810"/>
            <a:ext cx="463684" cy="44362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sz="1200" b="1"/>
          </a:p>
        </p:txBody>
      </p:sp>
      <p:sp>
        <p:nvSpPr>
          <p:cNvPr id="102" name="Rectangle: Rounded Corners 101">
            <a:extLst>
              <a:ext uri="{FF2B5EF4-FFF2-40B4-BE49-F238E27FC236}">
                <a16:creationId xmlns:a16="http://schemas.microsoft.com/office/drawing/2014/main" id="{33BF5761-978E-C6D4-08DB-AB471FCA0A09}"/>
              </a:ext>
            </a:extLst>
          </p:cNvPr>
          <p:cNvSpPr/>
          <p:nvPr/>
        </p:nvSpPr>
        <p:spPr>
          <a:xfrm>
            <a:off x="8546244" y="2881929"/>
            <a:ext cx="1276538" cy="603567"/>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050"/>
              <a:t>Data strategy implementation</a:t>
            </a:r>
          </a:p>
        </p:txBody>
      </p:sp>
      <p:cxnSp>
        <p:nvCxnSpPr>
          <p:cNvPr id="103" name="Straight Arrow Connector 102">
            <a:extLst>
              <a:ext uri="{FF2B5EF4-FFF2-40B4-BE49-F238E27FC236}">
                <a16:creationId xmlns:a16="http://schemas.microsoft.com/office/drawing/2014/main" id="{45E7007E-4E17-EF8D-C832-A96287D4A669}"/>
              </a:ext>
            </a:extLst>
          </p:cNvPr>
          <p:cNvCxnSpPr>
            <a:cxnSpLocks/>
            <a:stCxn id="4" idx="2"/>
            <a:endCxn id="102" idx="0"/>
          </p:cNvCxnSpPr>
          <p:nvPr/>
        </p:nvCxnSpPr>
        <p:spPr>
          <a:xfrm>
            <a:off x="9184513" y="2651065"/>
            <a:ext cx="0" cy="23086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id="{61792D46-0EF1-090A-72C9-3B31A5975434}"/>
              </a:ext>
            </a:extLst>
          </p:cNvPr>
          <p:cNvSpPr/>
          <p:nvPr/>
        </p:nvSpPr>
        <p:spPr>
          <a:xfrm>
            <a:off x="6819357" y="5486797"/>
            <a:ext cx="1319115" cy="603567"/>
          </a:xfrm>
          <a:prstGeom prst="diamond">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nl-NL" sz="900">
                <a:solidFill>
                  <a:schemeClr val="tx1"/>
                </a:solidFill>
              </a:rPr>
              <a:t>Goals </a:t>
            </a:r>
            <a:r>
              <a:rPr lang="nl-NL" sz="900" err="1">
                <a:solidFill>
                  <a:schemeClr val="tx1"/>
                </a:solidFill>
              </a:rPr>
              <a:t>achieved</a:t>
            </a:r>
            <a:r>
              <a:rPr lang="nl-NL" sz="900">
                <a:solidFill>
                  <a:schemeClr val="tx1"/>
                </a:solidFill>
              </a:rPr>
              <a:t>?</a:t>
            </a:r>
          </a:p>
        </p:txBody>
      </p:sp>
      <p:cxnSp>
        <p:nvCxnSpPr>
          <p:cNvPr id="120" name="Straight Arrow Connector 119">
            <a:extLst>
              <a:ext uri="{FF2B5EF4-FFF2-40B4-BE49-F238E27FC236}">
                <a16:creationId xmlns:a16="http://schemas.microsoft.com/office/drawing/2014/main" id="{BCF9F1EB-152F-8580-17F2-1DFFE82C5A94}"/>
              </a:ext>
            </a:extLst>
          </p:cNvPr>
          <p:cNvCxnSpPr>
            <a:cxnSpLocks/>
            <a:stCxn id="102" idx="2"/>
            <a:endCxn id="44" idx="0"/>
          </p:cNvCxnSpPr>
          <p:nvPr/>
        </p:nvCxnSpPr>
        <p:spPr>
          <a:xfrm flipH="1">
            <a:off x="9181538" y="3485496"/>
            <a:ext cx="2975" cy="202077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Connector: Elbow 123">
            <a:extLst>
              <a:ext uri="{FF2B5EF4-FFF2-40B4-BE49-F238E27FC236}">
                <a16:creationId xmlns:a16="http://schemas.microsoft.com/office/drawing/2014/main" id="{D8BF53DB-F648-C375-50B0-3D49ADE68373}"/>
              </a:ext>
            </a:extLst>
          </p:cNvPr>
          <p:cNvCxnSpPr>
            <a:cxnSpLocks/>
            <a:stCxn id="44" idx="2"/>
            <a:endCxn id="98" idx="2"/>
          </p:cNvCxnSpPr>
          <p:nvPr/>
        </p:nvCxnSpPr>
        <p:spPr>
          <a:xfrm rot="16200000" flipH="1">
            <a:off x="9724093" y="5567278"/>
            <a:ext cx="346037" cy="1431146"/>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Connector: Elbow 126">
            <a:extLst>
              <a:ext uri="{FF2B5EF4-FFF2-40B4-BE49-F238E27FC236}">
                <a16:creationId xmlns:a16="http://schemas.microsoft.com/office/drawing/2014/main" id="{7266447E-6904-7DCA-0098-D66EE7EA57E0}"/>
              </a:ext>
            </a:extLst>
          </p:cNvPr>
          <p:cNvCxnSpPr>
            <a:cxnSpLocks/>
            <a:stCxn id="44" idx="3"/>
            <a:endCxn id="107" idx="1"/>
          </p:cNvCxnSpPr>
          <p:nvPr/>
        </p:nvCxnSpPr>
        <p:spPr>
          <a:xfrm flipV="1">
            <a:off x="9841095" y="1497024"/>
            <a:ext cx="373882" cy="4311026"/>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9" name="Rectangle: Rounded Corners 138">
            <a:extLst>
              <a:ext uri="{FF2B5EF4-FFF2-40B4-BE49-F238E27FC236}">
                <a16:creationId xmlns:a16="http://schemas.microsoft.com/office/drawing/2014/main" id="{EC1A203F-0E6F-A05A-4D67-E2E7A55569FB}"/>
              </a:ext>
            </a:extLst>
          </p:cNvPr>
          <p:cNvSpPr/>
          <p:nvPr/>
        </p:nvSpPr>
        <p:spPr>
          <a:xfrm>
            <a:off x="10216582" y="5139849"/>
            <a:ext cx="1276538" cy="603567"/>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Build application logic</a:t>
            </a:r>
          </a:p>
        </p:txBody>
      </p:sp>
      <p:cxnSp>
        <p:nvCxnSpPr>
          <p:cNvPr id="162" name="Straight Arrow Connector 161">
            <a:extLst>
              <a:ext uri="{FF2B5EF4-FFF2-40B4-BE49-F238E27FC236}">
                <a16:creationId xmlns:a16="http://schemas.microsoft.com/office/drawing/2014/main" id="{FC2A2E90-2AEB-E19D-D705-6F225ED74C9C}"/>
              </a:ext>
            </a:extLst>
          </p:cNvPr>
          <p:cNvCxnSpPr>
            <a:cxnSpLocks/>
            <a:stCxn id="139" idx="2"/>
            <a:endCxn id="98" idx="0"/>
          </p:cNvCxnSpPr>
          <p:nvPr/>
        </p:nvCxnSpPr>
        <p:spPr>
          <a:xfrm flipH="1">
            <a:off x="10853246" y="5743416"/>
            <a:ext cx="1605" cy="49064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E5B995C-AB45-1FFB-FE11-86A613CB8765}"/>
              </a:ext>
            </a:extLst>
          </p:cNvPr>
          <p:cNvCxnSpPr>
            <a:cxnSpLocks/>
            <a:stCxn id="46" idx="2"/>
            <a:endCxn id="157" idx="0"/>
          </p:cNvCxnSpPr>
          <p:nvPr/>
        </p:nvCxnSpPr>
        <p:spPr>
          <a:xfrm flipH="1">
            <a:off x="5831287" y="3485496"/>
            <a:ext cx="1605" cy="1987383"/>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D7E5C539-13AB-2E11-BFFB-FD2D983A7B52}"/>
              </a:ext>
            </a:extLst>
          </p:cNvPr>
          <p:cNvCxnSpPr>
            <a:cxnSpLocks/>
            <a:stCxn id="157" idx="2"/>
            <a:endCxn id="98" idx="2"/>
          </p:cNvCxnSpPr>
          <p:nvPr/>
        </p:nvCxnSpPr>
        <p:spPr>
          <a:xfrm rot="16200000" flipH="1">
            <a:off x="8032273" y="3875459"/>
            <a:ext cx="379424" cy="4781397"/>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E2714767-90CC-A2BA-1F4C-44D6C8EF926C}"/>
              </a:ext>
            </a:extLst>
          </p:cNvPr>
          <p:cNvSpPr txBox="1"/>
          <p:nvPr/>
        </p:nvSpPr>
        <p:spPr>
          <a:xfrm>
            <a:off x="6339498" y="5458016"/>
            <a:ext cx="481123" cy="261610"/>
          </a:xfrm>
          <a:prstGeom prst="rect">
            <a:avLst/>
          </a:prstGeom>
          <a:noFill/>
        </p:spPr>
        <p:txBody>
          <a:bodyPr wrap="square" rtlCol="0">
            <a:spAutoFit/>
          </a:bodyPr>
          <a:lstStyle/>
          <a:p>
            <a:r>
              <a:rPr lang="nl-NL" sz="1050"/>
              <a:t>No</a:t>
            </a:r>
          </a:p>
        </p:txBody>
      </p:sp>
      <p:sp>
        <p:nvSpPr>
          <p:cNvPr id="38" name="TextBox 37">
            <a:extLst>
              <a:ext uri="{FF2B5EF4-FFF2-40B4-BE49-F238E27FC236}">
                <a16:creationId xmlns:a16="http://schemas.microsoft.com/office/drawing/2014/main" id="{BC3E4316-F1C5-542D-C753-C3FDAC9D828F}"/>
              </a:ext>
            </a:extLst>
          </p:cNvPr>
          <p:cNvSpPr txBox="1"/>
          <p:nvPr/>
        </p:nvSpPr>
        <p:spPr>
          <a:xfrm>
            <a:off x="7992471" y="5526972"/>
            <a:ext cx="481123" cy="261610"/>
          </a:xfrm>
          <a:prstGeom prst="rect">
            <a:avLst/>
          </a:prstGeom>
          <a:noFill/>
        </p:spPr>
        <p:txBody>
          <a:bodyPr wrap="square" rtlCol="0">
            <a:spAutoFit/>
          </a:bodyPr>
          <a:lstStyle/>
          <a:p>
            <a:r>
              <a:rPr lang="nl-NL" sz="1050"/>
              <a:t>No</a:t>
            </a:r>
          </a:p>
        </p:txBody>
      </p:sp>
      <p:sp>
        <p:nvSpPr>
          <p:cNvPr id="39" name="TextBox 38">
            <a:extLst>
              <a:ext uri="{FF2B5EF4-FFF2-40B4-BE49-F238E27FC236}">
                <a16:creationId xmlns:a16="http://schemas.microsoft.com/office/drawing/2014/main" id="{62E024F9-64F9-BDFB-A55C-AB7BF3371486}"/>
              </a:ext>
            </a:extLst>
          </p:cNvPr>
          <p:cNvSpPr txBox="1"/>
          <p:nvPr/>
        </p:nvSpPr>
        <p:spPr>
          <a:xfrm>
            <a:off x="9686770" y="5477964"/>
            <a:ext cx="481123" cy="261610"/>
          </a:xfrm>
          <a:prstGeom prst="rect">
            <a:avLst/>
          </a:prstGeom>
          <a:noFill/>
        </p:spPr>
        <p:txBody>
          <a:bodyPr wrap="square" rtlCol="0">
            <a:spAutoFit/>
          </a:bodyPr>
          <a:lstStyle/>
          <a:p>
            <a:r>
              <a:rPr lang="nl-NL" sz="1050"/>
              <a:t>No</a:t>
            </a:r>
          </a:p>
        </p:txBody>
      </p:sp>
      <p:sp>
        <p:nvSpPr>
          <p:cNvPr id="40" name="TextBox 39">
            <a:extLst>
              <a:ext uri="{FF2B5EF4-FFF2-40B4-BE49-F238E27FC236}">
                <a16:creationId xmlns:a16="http://schemas.microsoft.com/office/drawing/2014/main" id="{0949FC08-3BBD-EF3D-49E8-A34ADC72EAE6}"/>
              </a:ext>
            </a:extLst>
          </p:cNvPr>
          <p:cNvSpPr txBox="1"/>
          <p:nvPr/>
        </p:nvSpPr>
        <p:spPr>
          <a:xfrm>
            <a:off x="7502653" y="6119858"/>
            <a:ext cx="481123" cy="261610"/>
          </a:xfrm>
          <a:prstGeom prst="rect">
            <a:avLst/>
          </a:prstGeom>
          <a:noFill/>
        </p:spPr>
        <p:txBody>
          <a:bodyPr wrap="square" rtlCol="0">
            <a:spAutoFit/>
          </a:bodyPr>
          <a:lstStyle/>
          <a:p>
            <a:r>
              <a:rPr lang="nl-NL" sz="1050"/>
              <a:t>Yes</a:t>
            </a:r>
          </a:p>
        </p:txBody>
      </p:sp>
      <p:sp>
        <p:nvSpPr>
          <p:cNvPr id="41" name="TextBox 40">
            <a:extLst>
              <a:ext uri="{FF2B5EF4-FFF2-40B4-BE49-F238E27FC236}">
                <a16:creationId xmlns:a16="http://schemas.microsoft.com/office/drawing/2014/main" id="{0D473A05-50E2-CB22-2B41-0B47D7FF4D67}"/>
              </a:ext>
            </a:extLst>
          </p:cNvPr>
          <p:cNvSpPr txBox="1"/>
          <p:nvPr/>
        </p:nvSpPr>
        <p:spPr>
          <a:xfrm>
            <a:off x="5824324" y="6107158"/>
            <a:ext cx="481123" cy="261610"/>
          </a:xfrm>
          <a:prstGeom prst="rect">
            <a:avLst/>
          </a:prstGeom>
          <a:noFill/>
        </p:spPr>
        <p:txBody>
          <a:bodyPr wrap="square" rtlCol="0">
            <a:spAutoFit/>
          </a:bodyPr>
          <a:lstStyle/>
          <a:p>
            <a:r>
              <a:rPr lang="nl-NL" sz="1050"/>
              <a:t>Yes</a:t>
            </a:r>
          </a:p>
        </p:txBody>
      </p:sp>
      <p:sp>
        <p:nvSpPr>
          <p:cNvPr id="43" name="TextBox 42">
            <a:extLst>
              <a:ext uri="{FF2B5EF4-FFF2-40B4-BE49-F238E27FC236}">
                <a16:creationId xmlns:a16="http://schemas.microsoft.com/office/drawing/2014/main" id="{4916E359-347B-31BF-99D1-CF13A9F27647}"/>
              </a:ext>
            </a:extLst>
          </p:cNvPr>
          <p:cNvSpPr txBox="1"/>
          <p:nvPr/>
        </p:nvSpPr>
        <p:spPr>
          <a:xfrm>
            <a:off x="9229725" y="6119858"/>
            <a:ext cx="425215" cy="261610"/>
          </a:xfrm>
          <a:prstGeom prst="rect">
            <a:avLst/>
          </a:prstGeom>
          <a:noFill/>
        </p:spPr>
        <p:txBody>
          <a:bodyPr wrap="square" rtlCol="0">
            <a:spAutoFit/>
          </a:bodyPr>
          <a:lstStyle/>
          <a:p>
            <a:r>
              <a:rPr lang="nl-NL" sz="1050"/>
              <a:t>Yes</a:t>
            </a:r>
          </a:p>
        </p:txBody>
      </p:sp>
      <p:sp>
        <p:nvSpPr>
          <p:cNvPr id="154" name="TextBox 153">
            <a:extLst>
              <a:ext uri="{FF2B5EF4-FFF2-40B4-BE49-F238E27FC236}">
                <a16:creationId xmlns:a16="http://schemas.microsoft.com/office/drawing/2014/main" id="{6DF7231A-8632-F0FA-3B36-4F570D73DA3C}"/>
              </a:ext>
            </a:extLst>
          </p:cNvPr>
          <p:cNvSpPr txBox="1"/>
          <p:nvPr/>
        </p:nvSpPr>
        <p:spPr>
          <a:xfrm>
            <a:off x="1208720" y="1390815"/>
            <a:ext cx="481123" cy="261610"/>
          </a:xfrm>
          <a:prstGeom prst="rect">
            <a:avLst/>
          </a:prstGeom>
          <a:noFill/>
        </p:spPr>
        <p:txBody>
          <a:bodyPr wrap="square" rtlCol="0">
            <a:spAutoFit/>
          </a:bodyPr>
          <a:lstStyle/>
          <a:p>
            <a:pPr algn="ctr"/>
            <a:r>
              <a:rPr lang="nl-NL" sz="1100"/>
              <a:t>Start</a:t>
            </a:r>
          </a:p>
        </p:txBody>
      </p:sp>
      <p:sp>
        <p:nvSpPr>
          <p:cNvPr id="155" name="TextBox 154">
            <a:extLst>
              <a:ext uri="{FF2B5EF4-FFF2-40B4-BE49-F238E27FC236}">
                <a16:creationId xmlns:a16="http://schemas.microsoft.com/office/drawing/2014/main" id="{36EC6BED-036F-63EF-7D2D-6452EC441F26}"/>
              </a:ext>
            </a:extLst>
          </p:cNvPr>
          <p:cNvSpPr txBox="1"/>
          <p:nvPr/>
        </p:nvSpPr>
        <p:spPr>
          <a:xfrm>
            <a:off x="11058457" y="6301963"/>
            <a:ext cx="481123" cy="261610"/>
          </a:xfrm>
          <a:prstGeom prst="rect">
            <a:avLst/>
          </a:prstGeom>
          <a:noFill/>
        </p:spPr>
        <p:txBody>
          <a:bodyPr wrap="square" rtlCol="0">
            <a:spAutoFit/>
          </a:bodyPr>
          <a:lstStyle/>
          <a:p>
            <a:pPr algn="ctr"/>
            <a:r>
              <a:rPr lang="nl-NL" sz="1100"/>
              <a:t>End</a:t>
            </a:r>
          </a:p>
        </p:txBody>
      </p:sp>
      <p:sp>
        <p:nvSpPr>
          <p:cNvPr id="198" name="Rectangle: Rounded Corners 197">
            <a:extLst>
              <a:ext uri="{FF2B5EF4-FFF2-40B4-BE49-F238E27FC236}">
                <a16:creationId xmlns:a16="http://schemas.microsoft.com/office/drawing/2014/main" id="{9F341337-CAB6-2BE6-BDB9-86BDAE8737B5}"/>
              </a:ext>
            </a:extLst>
          </p:cNvPr>
          <p:cNvSpPr/>
          <p:nvPr/>
        </p:nvSpPr>
        <p:spPr>
          <a:xfrm>
            <a:off x="6840646" y="2052116"/>
            <a:ext cx="1276538" cy="60356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50" err="1"/>
              <a:t>Improve</a:t>
            </a:r>
            <a:r>
              <a:rPr lang="nl-NL" sz="1050"/>
              <a:t> </a:t>
            </a:r>
            <a:r>
              <a:rPr lang="nl-NL" sz="1050" err="1"/>
              <a:t>operation</a:t>
            </a:r>
            <a:r>
              <a:rPr lang="nl-NL" sz="1050"/>
              <a:t> of </a:t>
            </a:r>
            <a:r>
              <a:rPr lang="nl-NL" sz="1050" err="1"/>
              <a:t>integration</a:t>
            </a:r>
            <a:endParaRPr lang="nl-NL" sz="1050"/>
          </a:p>
        </p:txBody>
      </p:sp>
      <p:cxnSp>
        <p:nvCxnSpPr>
          <p:cNvPr id="200" name="Straight Arrow Connector 199">
            <a:extLst>
              <a:ext uri="{FF2B5EF4-FFF2-40B4-BE49-F238E27FC236}">
                <a16:creationId xmlns:a16="http://schemas.microsoft.com/office/drawing/2014/main" id="{A092CE37-1766-F967-1A3A-F12568B97CC4}"/>
              </a:ext>
            </a:extLst>
          </p:cNvPr>
          <p:cNvCxnSpPr>
            <a:cxnSpLocks/>
            <a:stCxn id="198" idx="2"/>
            <a:endCxn id="112" idx="0"/>
          </p:cNvCxnSpPr>
          <p:nvPr/>
        </p:nvCxnSpPr>
        <p:spPr>
          <a:xfrm>
            <a:off x="7478915" y="2655683"/>
            <a:ext cx="0" cy="283111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Flowchart: Alternate Process 2">
            <a:extLst>
              <a:ext uri="{FF2B5EF4-FFF2-40B4-BE49-F238E27FC236}">
                <a16:creationId xmlns:a16="http://schemas.microsoft.com/office/drawing/2014/main" id="{FDE1658E-8EDB-5B14-C647-E18B71FBCB59}"/>
              </a:ext>
            </a:extLst>
          </p:cNvPr>
          <p:cNvSpPr/>
          <p:nvPr/>
        </p:nvSpPr>
        <p:spPr>
          <a:xfrm>
            <a:off x="1224583" y="2024456"/>
            <a:ext cx="1266243" cy="603567"/>
          </a:xfrm>
          <a:prstGeom prst="flowChartAlternateProcess">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050"/>
              <a:t>Set AM </a:t>
            </a:r>
            <a:r>
              <a:rPr lang="nl-NL" sz="1050"/>
              <a:t>goals &amp; </a:t>
            </a:r>
            <a:r>
              <a:rPr lang="nl-NL" sz="1050" err="1"/>
              <a:t>objectives</a:t>
            </a:r>
            <a:endParaRPr lang="nl-NL" sz="1050"/>
          </a:p>
        </p:txBody>
      </p:sp>
      <p:sp>
        <p:nvSpPr>
          <p:cNvPr id="20" name="Flowchart: Alternate Process 19">
            <a:extLst>
              <a:ext uri="{FF2B5EF4-FFF2-40B4-BE49-F238E27FC236}">
                <a16:creationId xmlns:a16="http://schemas.microsoft.com/office/drawing/2014/main" id="{6E4D725A-D4B5-4A27-031B-1CEA1487270A}"/>
              </a:ext>
            </a:extLst>
          </p:cNvPr>
          <p:cNvSpPr/>
          <p:nvPr/>
        </p:nvSpPr>
        <p:spPr>
          <a:xfrm>
            <a:off x="1219942" y="2853765"/>
            <a:ext cx="1278723" cy="603567"/>
          </a:xfrm>
          <a:prstGeom prst="flowChartAlternateProcess">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000"/>
              <a:t>Define asset data needs and requirements</a:t>
            </a:r>
          </a:p>
        </p:txBody>
      </p:sp>
      <p:cxnSp>
        <p:nvCxnSpPr>
          <p:cNvPr id="62" name="Straight Arrow Connector 61">
            <a:extLst>
              <a:ext uri="{FF2B5EF4-FFF2-40B4-BE49-F238E27FC236}">
                <a16:creationId xmlns:a16="http://schemas.microsoft.com/office/drawing/2014/main" id="{D2EAB5AA-2C13-0F01-5260-9F77BEACEE6B}"/>
              </a:ext>
            </a:extLst>
          </p:cNvPr>
          <p:cNvCxnSpPr>
            <a:cxnSpLocks/>
            <a:endCxn id="20" idx="0"/>
          </p:cNvCxnSpPr>
          <p:nvPr/>
        </p:nvCxnSpPr>
        <p:spPr>
          <a:xfrm>
            <a:off x="1858783" y="2628023"/>
            <a:ext cx="521" cy="22574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B1F50796-00B5-F9E6-B38A-0454E7581B4E}"/>
              </a:ext>
            </a:extLst>
          </p:cNvPr>
          <p:cNvSpPr/>
          <p:nvPr/>
        </p:nvSpPr>
        <p:spPr>
          <a:xfrm>
            <a:off x="2934096" y="1199160"/>
            <a:ext cx="1266243" cy="60356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t>Assess asset’s current state</a:t>
            </a:r>
            <a:endParaRPr lang="nl-NL" sz="1050"/>
          </a:p>
        </p:txBody>
      </p:sp>
      <p:sp>
        <p:nvSpPr>
          <p:cNvPr id="50" name="Oval 111">
            <a:extLst>
              <a:ext uri="{FF2B5EF4-FFF2-40B4-BE49-F238E27FC236}">
                <a16:creationId xmlns:a16="http://schemas.microsoft.com/office/drawing/2014/main" id="{B6A44FC4-4EAE-A279-3D98-497AC6B40A11}"/>
              </a:ext>
            </a:extLst>
          </p:cNvPr>
          <p:cNvSpPr/>
          <p:nvPr/>
        </p:nvSpPr>
        <p:spPr>
          <a:xfrm>
            <a:off x="2892269" y="4625180"/>
            <a:ext cx="1361762" cy="603567"/>
          </a:xfrm>
          <a:prstGeom prst="diamond">
            <a:avLst/>
          </a:prstGeom>
        </p:spPr>
        <p:style>
          <a:lnRef idx="2">
            <a:schemeClr val="accent4">
              <a:shade val="15000"/>
            </a:schemeClr>
          </a:lnRef>
          <a:fillRef idx="1">
            <a:schemeClr val="accent4"/>
          </a:fillRef>
          <a:effectRef idx="0">
            <a:schemeClr val="accent4"/>
          </a:effectRef>
          <a:fontRef idx="minor">
            <a:schemeClr val="lt1"/>
          </a:fontRef>
        </p:style>
        <p:txBody>
          <a:bodyPr lIns="0" tIns="0" rIns="0" bIns="0" rtlCol="0" anchor="t"/>
          <a:lstStyle/>
          <a:p>
            <a:pPr algn="ctr"/>
            <a:r>
              <a:rPr lang="nl-NL" sz="900">
                <a:solidFill>
                  <a:schemeClr val="tx1"/>
                </a:solidFill>
              </a:rPr>
              <a:t>Goals </a:t>
            </a:r>
            <a:r>
              <a:rPr lang="nl-NL" sz="900" err="1">
                <a:solidFill>
                  <a:schemeClr val="tx1"/>
                </a:solidFill>
              </a:rPr>
              <a:t>achievable</a:t>
            </a:r>
            <a:r>
              <a:rPr lang="nl-NL" sz="900">
                <a:solidFill>
                  <a:schemeClr val="tx1"/>
                </a:solidFill>
              </a:rPr>
              <a:t>?</a:t>
            </a:r>
          </a:p>
        </p:txBody>
      </p:sp>
      <p:sp>
        <p:nvSpPr>
          <p:cNvPr id="75" name="TextBox 74">
            <a:extLst>
              <a:ext uri="{FF2B5EF4-FFF2-40B4-BE49-F238E27FC236}">
                <a16:creationId xmlns:a16="http://schemas.microsoft.com/office/drawing/2014/main" id="{FDF97859-2D3F-A77D-DBA8-AFE059BA0A27}"/>
              </a:ext>
            </a:extLst>
          </p:cNvPr>
          <p:cNvSpPr txBox="1"/>
          <p:nvPr/>
        </p:nvSpPr>
        <p:spPr>
          <a:xfrm>
            <a:off x="3569685" y="5192012"/>
            <a:ext cx="481123" cy="261610"/>
          </a:xfrm>
          <a:prstGeom prst="rect">
            <a:avLst/>
          </a:prstGeom>
          <a:noFill/>
        </p:spPr>
        <p:txBody>
          <a:bodyPr wrap="square" rtlCol="0">
            <a:spAutoFit/>
          </a:bodyPr>
          <a:lstStyle/>
          <a:p>
            <a:r>
              <a:rPr lang="nl-NL" sz="1050"/>
              <a:t>Yes</a:t>
            </a:r>
          </a:p>
        </p:txBody>
      </p:sp>
      <p:cxnSp>
        <p:nvCxnSpPr>
          <p:cNvPr id="76" name="Straight Arrow Connector 75">
            <a:extLst>
              <a:ext uri="{FF2B5EF4-FFF2-40B4-BE49-F238E27FC236}">
                <a16:creationId xmlns:a16="http://schemas.microsoft.com/office/drawing/2014/main" id="{CA457B7C-700B-7738-336F-565D3E1D1DDB}"/>
              </a:ext>
            </a:extLst>
          </p:cNvPr>
          <p:cNvCxnSpPr>
            <a:cxnSpLocks/>
            <a:stCxn id="47" idx="2"/>
            <a:endCxn id="6" idx="0"/>
          </p:cNvCxnSpPr>
          <p:nvPr/>
        </p:nvCxnSpPr>
        <p:spPr>
          <a:xfrm>
            <a:off x="3567218" y="1802727"/>
            <a:ext cx="5148" cy="225597"/>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5" name="Connector: Elbow 84">
            <a:extLst>
              <a:ext uri="{FF2B5EF4-FFF2-40B4-BE49-F238E27FC236}">
                <a16:creationId xmlns:a16="http://schemas.microsoft.com/office/drawing/2014/main" id="{6FAEE76D-860F-A277-B876-E01F899F9A4C}"/>
              </a:ext>
            </a:extLst>
          </p:cNvPr>
          <p:cNvCxnSpPr>
            <a:cxnSpLocks/>
            <a:stCxn id="50" idx="1"/>
            <a:endCxn id="3" idx="1"/>
          </p:cNvCxnSpPr>
          <p:nvPr/>
        </p:nvCxnSpPr>
        <p:spPr>
          <a:xfrm rot="10800000">
            <a:off x="1224583" y="2326240"/>
            <a:ext cx="1667686" cy="2600724"/>
          </a:xfrm>
          <a:prstGeom prst="bentConnector3">
            <a:avLst>
              <a:gd name="adj1" fmla="val 113708"/>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8F65B8BE-6762-0084-9B92-9DFA20EB140B}"/>
              </a:ext>
            </a:extLst>
          </p:cNvPr>
          <p:cNvSpPr txBox="1"/>
          <p:nvPr/>
        </p:nvSpPr>
        <p:spPr>
          <a:xfrm>
            <a:off x="2548507" y="4655976"/>
            <a:ext cx="481123" cy="261610"/>
          </a:xfrm>
          <a:prstGeom prst="rect">
            <a:avLst/>
          </a:prstGeom>
          <a:noFill/>
        </p:spPr>
        <p:txBody>
          <a:bodyPr wrap="square" rtlCol="0">
            <a:spAutoFit/>
          </a:bodyPr>
          <a:lstStyle/>
          <a:p>
            <a:r>
              <a:rPr lang="nl-NL" sz="1050"/>
              <a:t>No</a:t>
            </a:r>
          </a:p>
        </p:txBody>
      </p:sp>
      <p:sp>
        <p:nvSpPr>
          <p:cNvPr id="7" name="Rectangle: Rounded Corners 6">
            <a:extLst>
              <a:ext uri="{FF2B5EF4-FFF2-40B4-BE49-F238E27FC236}">
                <a16:creationId xmlns:a16="http://schemas.microsoft.com/office/drawing/2014/main" id="{77BB874A-BB76-F0AE-FC79-844FCE69523A}"/>
              </a:ext>
            </a:extLst>
          </p:cNvPr>
          <p:cNvSpPr/>
          <p:nvPr/>
        </p:nvSpPr>
        <p:spPr>
          <a:xfrm>
            <a:off x="10214977" y="1996942"/>
            <a:ext cx="1276538" cy="703908"/>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Design integration architecture; understand sources</a:t>
            </a:r>
          </a:p>
        </p:txBody>
      </p:sp>
      <p:sp>
        <p:nvSpPr>
          <p:cNvPr id="11" name="Rectangle: Rounded Corners 10">
            <a:extLst>
              <a:ext uri="{FF2B5EF4-FFF2-40B4-BE49-F238E27FC236}">
                <a16:creationId xmlns:a16="http://schemas.microsoft.com/office/drawing/2014/main" id="{F3BEE0C9-C2E4-F477-02EA-6750D1A6E3E1}"/>
              </a:ext>
            </a:extLst>
          </p:cNvPr>
          <p:cNvSpPr/>
          <p:nvPr/>
        </p:nvSpPr>
        <p:spPr>
          <a:xfrm>
            <a:off x="10214977" y="2915717"/>
            <a:ext cx="1276538" cy="717831"/>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Select integration tools and platforms</a:t>
            </a:r>
          </a:p>
        </p:txBody>
      </p:sp>
      <p:cxnSp>
        <p:nvCxnSpPr>
          <p:cNvPr id="21" name="Straight Arrow Connector 20">
            <a:extLst>
              <a:ext uri="{FF2B5EF4-FFF2-40B4-BE49-F238E27FC236}">
                <a16:creationId xmlns:a16="http://schemas.microsoft.com/office/drawing/2014/main" id="{3FEDAAB3-C136-27F2-59A2-452CF5190B6B}"/>
              </a:ext>
            </a:extLst>
          </p:cNvPr>
          <p:cNvCxnSpPr>
            <a:cxnSpLocks/>
            <a:stCxn id="7" idx="2"/>
            <a:endCxn id="11" idx="0"/>
          </p:cNvCxnSpPr>
          <p:nvPr/>
        </p:nvCxnSpPr>
        <p:spPr>
          <a:xfrm>
            <a:off x="10853246" y="2700850"/>
            <a:ext cx="0" cy="214867"/>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B87EA904-B901-8815-B00C-9DFC9BCD9484}"/>
              </a:ext>
            </a:extLst>
          </p:cNvPr>
          <p:cNvSpPr/>
          <p:nvPr/>
        </p:nvSpPr>
        <p:spPr>
          <a:xfrm>
            <a:off x="10214977" y="3839452"/>
            <a:ext cx="1276538" cy="1061401"/>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a:t>Pre-processing: </a:t>
            </a:r>
            <a:r>
              <a:rPr lang="nl-NL" sz="1050" err="1"/>
              <a:t>Develop</a:t>
            </a:r>
            <a:r>
              <a:rPr lang="nl-NL" sz="1050"/>
              <a:t>, test </a:t>
            </a:r>
            <a:r>
              <a:rPr lang="nl-NL" sz="1050" err="1"/>
              <a:t>and</a:t>
            </a:r>
            <a:r>
              <a:rPr lang="nl-NL" sz="1050"/>
              <a:t> </a:t>
            </a:r>
            <a:r>
              <a:rPr lang="nl-NL" sz="1050" err="1"/>
              <a:t>deploy</a:t>
            </a:r>
            <a:r>
              <a:rPr lang="nl-NL" sz="1050"/>
              <a:t> solution</a:t>
            </a:r>
          </a:p>
        </p:txBody>
      </p:sp>
      <p:cxnSp>
        <p:nvCxnSpPr>
          <p:cNvPr id="23" name="Straight Arrow Connector 22">
            <a:extLst>
              <a:ext uri="{FF2B5EF4-FFF2-40B4-BE49-F238E27FC236}">
                <a16:creationId xmlns:a16="http://schemas.microsoft.com/office/drawing/2014/main" id="{302B0A98-BBEF-C9E6-E072-16214C4521AD}"/>
              </a:ext>
            </a:extLst>
          </p:cNvPr>
          <p:cNvCxnSpPr>
            <a:cxnSpLocks/>
            <a:stCxn id="11" idx="2"/>
            <a:endCxn id="22" idx="0"/>
          </p:cNvCxnSpPr>
          <p:nvPr/>
        </p:nvCxnSpPr>
        <p:spPr>
          <a:xfrm>
            <a:off x="10853246" y="3633548"/>
            <a:ext cx="0" cy="20590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1B5C6F6-E21D-0735-2B78-5032C76E126C}"/>
              </a:ext>
            </a:extLst>
          </p:cNvPr>
          <p:cNvCxnSpPr>
            <a:cxnSpLocks/>
            <a:stCxn id="37" idx="2"/>
            <a:endCxn id="46" idx="0"/>
          </p:cNvCxnSpPr>
          <p:nvPr/>
        </p:nvCxnSpPr>
        <p:spPr>
          <a:xfrm flipH="1">
            <a:off x="5832892" y="2655684"/>
            <a:ext cx="1" cy="226245"/>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id="{05E613C3-6AE7-7B49-A392-D7EE54591A16}"/>
              </a:ext>
            </a:extLst>
          </p:cNvPr>
          <p:cNvSpPr/>
          <p:nvPr/>
        </p:nvSpPr>
        <p:spPr>
          <a:xfrm>
            <a:off x="5194623" y="2030623"/>
            <a:ext cx="1276539" cy="62506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50" err="1"/>
              <a:t>Perform</a:t>
            </a:r>
            <a:r>
              <a:rPr lang="nl-NL" sz="1050"/>
              <a:t> data </a:t>
            </a:r>
            <a:r>
              <a:rPr lang="nl-NL" sz="1050" err="1"/>
              <a:t>quality</a:t>
            </a:r>
            <a:r>
              <a:rPr lang="nl-NL" sz="1050"/>
              <a:t> assessment</a:t>
            </a:r>
          </a:p>
        </p:txBody>
      </p:sp>
      <p:cxnSp>
        <p:nvCxnSpPr>
          <p:cNvPr id="73" name="Straight Arrow Connector 72">
            <a:extLst>
              <a:ext uri="{FF2B5EF4-FFF2-40B4-BE49-F238E27FC236}">
                <a16:creationId xmlns:a16="http://schemas.microsoft.com/office/drawing/2014/main" id="{4D87BAAA-1E8F-4BF7-B300-E1B042CE8157}"/>
              </a:ext>
            </a:extLst>
          </p:cNvPr>
          <p:cNvCxnSpPr>
            <a:cxnSpLocks/>
            <a:stCxn id="22" idx="2"/>
            <a:endCxn id="139" idx="0"/>
          </p:cNvCxnSpPr>
          <p:nvPr/>
        </p:nvCxnSpPr>
        <p:spPr>
          <a:xfrm>
            <a:off x="10853246" y="4900853"/>
            <a:ext cx="1605" cy="23899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7" name="Rectangle: Rounded Corners 106">
            <a:extLst>
              <a:ext uri="{FF2B5EF4-FFF2-40B4-BE49-F238E27FC236}">
                <a16:creationId xmlns:a16="http://schemas.microsoft.com/office/drawing/2014/main" id="{392ECAA1-75FE-6524-6555-8BF7987B9E8C}"/>
              </a:ext>
            </a:extLst>
          </p:cNvPr>
          <p:cNvSpPr/>
          <p:nvPr/>
        </p:nvSpPr>
        <p:spPr>
          <a:xfrm>
            <a:off x="10214977" y="1195240"/>
            <a:ext cx="1269608" cy="603567"/>
          </a:xfrm>
          <a:prstGeom prst="roundRect">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50"/>
              <a:t>Define data gap</a:t>
            </a:r>
          </a:p>
        </p:txBody>
      </p:sp>
      <p:sp>
        <p:nvSpPr>
          <p:cNvPr id="69" name="Rectangle: Rounded Corners 68">
            <a:extLst>
              <a:ext uri="{FF2B5EF4-FFF2-40B4-BE49-F238E27FC236}">
                <a16:creationId xmlns:a16="http://schemas.microsoft.com/office/drawing/2014/main" id="{985E9CE4-5424-7BC6-385C-281336C4E33F}"/>
              </a:ext>
            </a:extLst>
          </p:cNvPr>
          <p:cNvSpPr/>
          <p:nvPr/>
        </p:nvSpPr>
        <p:spPr>
          <a:xfrm>
            <a:off x="8546244" y="1188826"/>
            <a:ext cx="1276538" cy="603567"/>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050" err="1"/>
              <a:t>Define</a:t>
            </a:r>
            <a:r>
              <a:rPr lang="nl-NL" sz="1050"/>
              <a:t> </a:t>
            </a:r>
          </a:p>
          <a:p>
            <a:pPr algn="ctr"/>
            <a:r>
              <a:rPr lang="nl-NL" sz="1050"/>
              <a:t>data &amp; system </a:t>
            </a:r>
            <a:r>
              <a:rPr lang="nl-NL" sz="1050" err="1"/>
              <a:t>requirements</a:t>
            </a:r>
            <a:endParaRPr lang="nl-NL" sz="1050"/>
          </a:p>
        </p:txBody>
      </p:sp>
      <p:cxnSp>
        <p:nvCxnSpPr>
          <p:cNvPr id="79" name="Straight Arrow Connector 78">
            <a:extLst>
              <a:ext uri="{FF2B5EF4-FFF2-40B4-BE49-F238E27FC236}">
                <a16:creationId xmlns:a16="http://schemas.microsoft.com/office/drawing/2014/main" id="{DB37FF9B-127D-4535-4175-B96340925A48}"/>
              </a:ext>
            </a:extLst>
          </p:cNvPr>
          <p:cNvCxnSpPr>
            <a:cxnSpLocks/>
            <a:stCxn id="69" idx="2"/>
            <a:endCxn id="4" idx="0"/>
          </p:cNvCxnSpPr>
          <p:nvPr/>
        </p:nvCxnSpPr>
        <p:spPr>
          <a:xfrm>
            <a:off x="9184513" y="1792393"/>
            <a:ext cx="0" cy="255105"/>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7" name="Oval 111">
            <a:extLst>
              <a:ext uri="{FF2B5EF4-FFF2-40B4-BE49-F238E27FC236}">
                <a16:creationId xmlns:a16="http://schemas.microsoft.com/office/drawing/2014/main" id="{55825140-D8EB-7212-DBD9-B55D3404D91B}"/>
              </a:ext>
            </a:extLst>
          </p:cNvPr>
          <p:cNvSpPr/>
          <p:nvPr/>
        </p:nvSpPr>
        <p:spPr>
          <a:xfrm>
            <a:off x="5171729" y="5472879"/>
            <a:ext cx="1319115" cy="603567"/>
          </a:xfrm>
          <a:prstGeom prst="diamond">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nl-NL" sz="900">
                <a:solidFill>
                  <a:schemeClr val="tx1"/>
                </a:solidFill>
              </a:rPr>
              <a:t>Goals </a:t>
            </a:r>
            <a:r>
              <a:rPr lang="nl-NL" sz="900" err="1">
                <a:solidFill>
                  <a:schemeClr val="tx1"/>
                </a:solidFill>
              </a:rPr>
              <a:t>achieved</a:t>
            </a:r>
            <a:r>
              <a:rPr lang="nl-NL" sz="900">
                <a:solidFill>
                  <a:schemeClr val="tx1"/>
                </a:solidFill>
              </a:rPr>
              <a:t>?</a:t>
            </a:r>
          </a:p>
        </p:txBody>
      </p:sp>
      <p:sp>
        <p:nvSpPr>
          <p:cNvPr id="44" name="Oval 111">
            <a:extLst>
              <a:ext uri="{FF2B5EF4-FFF2-40B4-BE49-F238E27FC236}">
                <a16:creationId xmlns:a16="http://schemas.microsoft.com/office/drawing/2014/main" id="{E72AFAC0-D2DD-62C6-5D0A-154CF09A7027}"/>
              </a:ext>
            </a:extLst>
          </p:cNvPr>
          <p:cNvSpPr/>
          <p:nvPr/>
        </p:nvSpPr>
        <p:spPr>
          <a:xfrm>
            <a:off x="8521980" y="5506266"/>
            <a:ext cx="1319115" cy="603567"/>
          </a:xfrm>
          <a:prstGeom prst="diamond">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nl-NL" sz="900">
                <a:solidFill>
                  <a:schemeClr val="tx1"/>
                </a:solidFill>
              </a:rPr>
              <a:t>Goals </a:t>
            </a:r>
            <a:r>
              <a:rPr lang="nl-NL" sz="900" err="1">
                <a:solidFill>
                  <a:schemeClr val="tx1"/>
                </a:solidFill>
              </a:rPr>
              <a:t>achieved</a:t>
            </a:r>
            <a:r>
              <a:rPr lang="nl-NL" sz="900">
                <a:solidFill>
                  <a:schemeClr val="tx1"/>
                </a:solidFill>
              </a:rPr>
              <a:t>?</a:t>
            </a:r>
          </a:p>
        </p:txBody>
      </p:sp>
      <p:cxnSp>
        <p:nvCxnSpPr>
          <p:cNvPr id="81" name="Connector: Elbow 80">
            <a:extLst>
              <a:ext uri="{FF2B5EF4-FFF2-40B4-BE49-F238E27FC236}">
                <a16:creationId xmlns:a16="http://schemas.microsoft.com/office/drawing/2014/main" id="{9C2818DE-2921-E875-8CB1-3027835E24F3}"/>
              </a:ext>
            </a:extLst>
          </p:cNvPr>
          <p:cNvCxnSpPr>
            <a:cxnSpLocks/>
          </p:cNvCxnSpPr>
          <p:nvPr/>
        </p:nvCxnSpPr>
        <p:spPr>
          <a:xfrm flipV="1">
            <a:off x="6469966" y="1480460"/>
            <a:ext cx="404798" cy="4292495"/>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8CE9DCFB-A370-03FE-45E6-261B6D732668}"/>
              </a:ext>
            </a:extLst>
          </p:cNvPr>
          <p:cNvSpPr/>
          <p:nvPr/>
        </p:nvSpPr>
        <p:spPr>
          <a:xfrm>
            <a:off x="247511" y="5420911"/>
            <a:ext cx="1276538" cy="37571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nl-NL" sz="1100"/>
              <a:t>Goals</a:t>
            </a:r>
          </a:p>
        </p:txBody>
      </p:sp>
      <p:sp>
        <p:nvSpPr>
          <p:cNvPr id="9" name="Rectangle: Rounded Corners 8">
            <a:extLst>
              <a:ext uri="{FF2B5EF4-FFF2-40B4-BE49-F238E27FC236}">
                <a16:creationId xmlns:a16="http://schemas.microsoft.com/office/drawing/2014/main" id="{619D0E29-981D-B26D-AFE1-44E880E4442D}"/>
              </a:ext>
            </a:extLst>
          </p:cNvPr>
          <p:cNvSpPr/>
          <p:nvPr/>
        </p:nvSpPr>
        <p:spPr>
          <a:xfrm>
            <a:off x="247511" y="5861437"/>
            <a:ext cx="1276538" cy="37571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100" err="1"/>
              <a:t>Existing</a:t>
            </a:r>
            <a:r>
              <a:rPr lang="nl-NL" sz="1100"/>
              <a:t> systems</a:t>
            </a:r>
          </a:p>
        </p:txBody>
      </p:sp>
      <p:sp>
        <p:nvSpPr>
          <p:cNvPr id="10" name="Rectangle: Rounded Corners 9">
            <a:extLst>
              <a:ext uri="{FF2B5EF4-FFF2-40B4-BE49-F238E27FC236}">
                <a16:creationId xmlns:a16="http://schemas.microsoft.com/office/drawing/2014/main" id="{BEECF5CE-C9E9-AF9E-1AC8-41A47D656621}"/>
              </a:ext>
            </a:extLst>
          </p:cNvPr>
          <p:cNvSpPr/>
          <p:nvPr/>
        </p:nvSpPr>
        <p:spPr>
          <a:xfrm>
            <a:off x="247511" y="6301963"/>
            <a:ext cx="1276538" cy="375717"/>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100"/>
              <a:t>New systems</a:t>
            </a:r>
          </a:p>
        </p:txBody>
      </p:sp>
      <p:sp>
        <p:nvSpPr>
          <p:cNvPr id="151" name="TextBox 150">
            <a:extLst>
              <a:ext uri="{FF2B5EF4-FFF2-40B4-BE49-F238E27FC236}">
                <a16:creationId xmlns:a16="http://schemas.microsoft.com/office/drawing/2014/main" id="{4AF9F90C-D259-425F-9F83-8D65246A1297}"/>
              </a:ext>
            </a:extLst>
          </p:cNvPr>
          <p:cNvSpPr txBox="1"/>
          <p:nvPr/>
        </p:nvSpPr>
        <p:spPr>
          <a:xfrm>
            <a:off x="203322" y="5168854"/>
            <a:ext cx="1269608" cy="261610"/>
          </a:xfrm>
          <a:prstGeom prst="rect">
            <a:avLst/>
          </a:prstGeom>
          <a:noFill/>
        </p:spPr>
        <p:txBody>
          <a:bodyPr wrap="square" rtlCol="0">
            <a:spAutoFit/>
          </a:bodyPr>
          <a:lstStyle/>
          <a:p>
            <a:r>
              <a:rPr lang="nl-NL" sz="1100"/>
              <a:t>Legend</a:t>
            </a:r>
          </a:p>
        </p:txBody>
      </p:sp>
      <p:cxnSp>
        <p:nvCxnSpPr>
          <p:cNvPr id="32" name="Straight Arrow Connector 31">
            <a:extLst>
              <a:ext uri="{FF2B5EF4-FFF2-40B4-BE49-F238E27FC236}">
                <a16:creationId xmlns:a16="http://schemas.microsoft.com/office/drawing/2014/main" id="{C6EF26AF-9294-2586-9CBC-84EB56616E7A}"/>
              </a:ext>
            </a:extLst>
          </p:cNvPr>
          <p:cNvCxnSpPr>
            <a:cxnSpLocks/>
            <a:stCxn id="107" idx="2"/>
            <a:endCxn id="7" idx="0"/>
          </p:cNvCxnSpPr>
          <p:nvPr/>
        </p:nvCxnSpPr>
        <p:spPr>
          <a:xfrm>
            <a:off x="10849781" y="1798807"/>
            <a:ext cx="3465" cy="198135"/>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336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5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9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1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9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0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9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5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6"/>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8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02"/>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03"/>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20"/>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9"/>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79"/>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44"/>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38"/>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83"/>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40"/>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86"/>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139"/>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7"/>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1"/>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21"/>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22"/>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23"/>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73"/>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07"/>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32"/>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62"/>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124"/>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43"/>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127"/>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4" grpId="0" animBg="1"/>
      <p:bldP spid="15" grpId="0" animBg="1"/>
      <p:bldP spid="42" grpId="0" animBg="1"/>
      <p:bldP spid="46" grpId="0" animBg="1"/>
      <p:bldP spid="93" grpId="0" animBg="1"/>
      <p:bldP spid="98" grpId="0" animBg="1"/>
      <p:bldP spid="100" grpId="0" animBg="1"/>
      <p:bldP spid="102" grpId="0" animBg="1"/>
      <p:bldP spid="112" grpId="0" animBg="1"/>
      <p:bldP spid="139" grpId="0" animBg="1"/>
      <p:bldP spid="36" grpId="0"/>
      <p:bldP spid="38" grpId="0"/>
      <p:bldP spid="39" grpId="0"/>
      <p:bldP spid="40" grpId="0"/>
      <p:bldP spid="41" grpId="0"/>
      <p:bldP spid="43" grpId="0"/>
      <p:bldP spid="154" grpId="0"/>
      <p:bldP spid="155" grpId="0"/>
      <p:bldP spid="198" grpId="0" animBg="1"/>
      <p:bldP spid="3" grpId="0" animBg="1"/>
      <p:bldP spid="20" grpId="0" animBg="1"/>
      <p:bldP spid="47" grpId="0" animBg="1"/>
      <p:bldP spid="50" grpId="0" animBg="1"/>
      <p:bldP spid="75" grpId="0"/>
      <p:bldP spid="89" grpId="0"/>
      <p:bldP spid="7" grpId="0" animBg="1"/>
      <p:bldP spid="11" grpId="0" animBg="1"/>
      <p:bldP spid="22" grpId="0" animBg="1"/>
      <p:bldP spid="37" grpId="0" animBg="1"/>
      <p:bldP spid="107" grpId="0" animBg="1"/>
      <p:bldP spid="69" grpId="0" animBg="1"/>
      <p:bldP spid="157"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DDC748D-015A-B139-FADB-BE478F63E6F6}"/>
              </a:ext>
            </a:extLst>
          </p:cNvPr>
          <p:cNvSpPr/>
          <p:nvPr/>
        </p:nvSpPr>
        <p:spPr>
          <a:xfrm>
            <a:off x="8546244" y="2047498"/>
            <a:ext cx="1276538" cy="603567"/>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a:ln>
                  <a:noFill/>
                </a:ln>
                <a:solidFill>
                  <a:prstClr val="white"/>
                </a:solidFill>
                <a:effectLst/>
                <a:uLnTx/>
                <a:uFillTx/>
                <a:latin typeface="Calibri" panose="020F0502020204030204"/>
                <a:ea typeface="+mn-ea"/>
                <a:cs typeface="+mn-cs"/>
              </a:rPr>
              <a:t>Determine plan to fill the data gap</a:t>
            </a:r>
          </a:p>
        </p:txBody>
      </p:sp>
      <p:sp>
        <p:nvSpPr>
          <p:cNvPr id="6" name="Rectangle: Rounded Corners 5">
            <a:extLst>
              <a:ext uri="{FF2B5EF4-FFF2-40B4-BE49-F238E27FC236}">
                <a16:creationId xmlns:a16="http://schemas.microsoft.com/office/drawing/2014/main" id="{0B7E295C-6539-6DC1-AF3B-A589C8A7A50E}"/>
              </a:ext>
            </a:extLst>
          </p:cNvPr>
          <p:cNvSpPr/>
          <p:nvPr/>
        </p:nvSpPr>
        <p:spPr>
          <a:xfrm>
            <a:off x="2934096" y="2028324"/>
            <a:ext cx="1276539" cy="603567"/>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a:ln>
                  <a:noFill/>
                </a:ln>
                <a:solidFill>
                  <a:prstClr val="white"/>
                </a:solidFill>
                <a:effectLst/>
                <a:uLnTx/>
                <a:uFillTx/>
                <a:latin typeface="Calibri" panose="020F0502020204030204"/>
                <a:ea typeface="+mn-ea"/>
                <a:cs typeface="+mn-cs"/>
              </a:rPr>
              <a:t>Data profiling, understand data  sources</a:t>
            </a:r>
          </a:p>
        </p:txBody>
      </p:sp>
      <p:sp>
        <p:nvSpPr>
          <p:cNvPr id="14" name="Rectangle: Rounded Corners 13">
            <a:extLst>
              <a:ext uri="{FF2B5EF4-FFF2-40B4-BE49-F238E27FC236}">
                <a16:creationId xmlns:a16="http://schemas.microsoft.com/office/drawing/2014/main" id="{0FBE1932-3CDC-A874-2493-11D5EE1818C3}"/>
              </a:ext>
            </a:extLst>
          </p:cNvPr>
          <p:cNvSpPr/>
          <p:nvPr/>
        </p:nvSpPr>
        <p:spPr>
          <a:xfrm>
            <a:off x="2934335" y="2860435"/>
            <a:ext cx="1276539" cy="625061"/>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a:ln>
                  <a:noFill/>
                </a:ln>
                <a:solidFill>
                  <a:prstClr val="white"/>
                </a:solidFill>
                <a:effectLst/>
                <a:uLnTx/>
                <a:uFillTx/>
                <a:latin typeface="Calibri" panose="020F0502020204030204"/>
                <a:ea typeface="+mn-ea"/>
                <a:cs typeface="+mn-cs"/>
              </a:rPr>
              <a:t>Perform data quality assessment</a:t>
            </a:r>
          </a:p>
        </p:txBody>
      </p:sp>
      <p:sp>
        <p:nvSpPr>
          <p:cNvPr id="15" name="Rectangle: Rounded Corners 14">
            <a:extLst>
              <a:ext uri="{FF2B5EF4-FFF2-40B4-BE49-F238E27FC236}">
                <a16:creationId xmlns:a16="http://schemas.microsoft.com/office/drawing/2014/main" id="{D48403FD-41FA-676E-E424-FEBAA9C9914D}"/>
              </a:ext>
            </a:extLst>
          </p:cNvPr>
          <p:cNvSpPr/>
          <p:nvPr/>
        </p:nvSpPr>
        <p:spPr>
          <a:xfrm>
            <a:off x="2937802" y="3725391"/>
            <a:ext cx="1269608" cy="603567"/>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a:ln>
                  <a:noFill/>
                </a:ln>
                <a:solidFill>
                  <a:prstClr val="white"/>
                </a:solidFill>
                <a:effectLst/>
                <a:uLnTx/>
                <a:uFillTx/>
                <a:latin typeface="Calibri" panose="020F0502020204030204"/>
                <a:ea typeface="+mn-ea"/>
                <a:cs typeface="+mn-cs"/>
              </a:rPr>
              <a:t>Define data gap</a:t>
            </a:r>
          </a:p>
        </p:txBody>
      </p:sp>
      <p:cxnSp>
        <p:nvCxnSpPr>
          <p:cNvPr id="18" name="Straight Arrow Connector 17">
            <a:extLst>
              <a:ext uri="{FF2B5EF4-FFF2-40B4-BE49-F238E27FC236}">
                <a16:creationId xmlns:a16="http://schemas.microsoft.com/office/drawing/2014/main" id="{EE6EB95B-73FD-57A5-05ED-6F7D978F8A16}"/>
              </a:ext>
            </a:extLst>
          </p:cNvPr>
          <p:cNvCxnSpPr>
            <a:cxnSpLocks/>
            <a:stCxn id="100" idx="4"/>
            <a:endCxn id="3" idx="0"/>
          </p:cNvCxnSpPr>
          <p:nvPr/>
        </p:nvCxnSpPr>
        <p:spPr>
          <a:xfrm flipH="1">
            <a:off x="1857705" y="1743430"/>
            <a:ext cx="2351" cy="28102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67954D18-BC51-C675-AFEB-A926B6E698A1}"/>
              </a:ext>
            </a:extLst>
          </p:cNvPr>
          <p:cNvCxnSpPr>
            <a:cxnSpLocks/>
            <a:stCxn id="20" idx="2"/>
            <a:endCxn id="47" idx="1"/>
          </p:cNvCxnSpPr>
          <p:nvPr/>
        </p:nvCxnSpPr>
        <p:spPr>
          <a:xfrm rot="5400000" flipH="1" flipV="1">
            <a:off x="1418506" y="1941742"/>
            <a:ext cx="1956388" cy="1074792"/>
          </a:xfrm>
          <a:prstGeom prst="bentConnector4">
            <a:avLst>
              <a:gd name="adj1" fmla="val -11685"/>
              <a:gd name="adj2" fmla="val 79743"/>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CCE6959-6D01-7A0E-BAE2-581F9C5DECD2}"/>
              </a:ext>
            </a:extLst>
          </p:cNvPr>
          <p:cNvCxnSpPr>
            <a:cxnSpLocks/>
          </p:cNvCxnSpPr>
          <p:nvPr/>
        </p:nvCxnSpPr>
        <p:spPr>
          <a:xfrm flipH="1">
            <a:off x="3570461" y="4328958"/>
            <a:ext cx="2146" cy="29843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14E8C04-2CC2-E0CB-EDB4-0DECEB9255E7}"/>
              </a:ext>
            </a:extLst>
          </p:cNvPr>
          <p:cNvCxnSpPr>
            <a:cxnSpLocks/>
          </p:cNvCxnSpPr>
          <p:nvPr/>
        </p:nvCxnSpPr>
        <p:spPr>
          <a:xfrm>
            <a:off x="3572367" y="2631891"/>
            <a:ext cx="239" cy="22854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3EB445F-34FA-7EAC-38C6-B39F8F42F538}"/>
              </a:ext>
            </a:extLst>
          </p:cNvPr>
          <p:cNvCxnSpPr>
            <a:cxnSpLocks/>
          </p:cNvCxnSpPr>
          <p:nvPr/>
        </p:nvCxnSpPr>
        <p:spPr>
          <a:xfrm>
            <a:off x="3572606" y="3485496"/>
            <a:ext cx="1" cy="239895"/>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Rounded Corners 41">
            <a:extLst>
              <a:ext uri="{FF2B5EF4-FFF2-40B4-BE49-F238E27FC236}">
                <a16:creationId xmlns:a16="http://schemas.microsoft.com/office/drawing/2014/main" id="{1DBDA998-2C9C-2852-BACC-F35EBC1CFA0B}"/>
              </a:ext>
            </a:extLst>
          </p:cNvPr>
          <p:cNvSpPr/>
          <p:nvPr/>
        </p:nvSpPr>
        <p:spPr>
          <a:xfrm>
            <a:off x="5194623" y="1196975"/>
            <a:ext cx="1276538" cy="603567"/>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a:ln>
                  <a:noFill/>
                </a:ln>
                <a:solidFill>
                  <a:prstClr val="white"/>
                </a:solidFill>
                <a:effectLst/>
                <a:uLnTx/>
                <a:uFillTx/>
                <a:latin typeface="Calibri" panose="020F0502020204030204"/>
                <a:ea typeface="+mn-ea"/>
                <a:cs typeface="+mn-cs"/>
              </a:rPr>
              <a:t>Evaluate effectiveness of BMS/EMS/LMS</a:t>
            </a:r>
          </a:p>
        </p:txBody>
      </p:sp>
      <p:sp>
        <p:nvSpPr>
          <p:cNvPr id="46" name="Rectangle: Rounded Corners 45">
            <a:extLst>
              <a:ext uri="{FF2B5EF4-FFF2-40B4-BE49-F238E27FC236}">
                <a16:creationId xmlns:a16="http://schemas.microsoft.com/office/drawing/2014/main" id="{5C795317-23CF-E351-3E5E-04AE0A90A278}"/>
              </a:ext>
            </a:extLst>
          </p:cNvPr>
          <p:cNvSpPr/>
          <p:nvPr/>
        </p:nvSpPr>
        <p:spPr>
          <a:xfrm>
            <a:off x="5194623" y="2881929"/>
            <a:ext cx="1276538" cy="603567"/>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a:ln>
                  <a:noFill/>
                </a:ln>
                <a:solidFill>
                  <a:prstClr val="white"/>
                </a:solidFill>
                <a:effectLst/>
                <a:uLnTx/>
                <a:uFillTx/>
                <a:latin typeface="Calibri" panose="020F0502020204030204"/>
                <a:ea typeface="+mn-ea"/>
                <a:cs typeface="+mn-cs"/>
              </a:rPr>
              <a:t>Improve operation of existing systems</a:t>
            </a:r>
          </a:p>
        </p:txBody>
      </p:sp>
      <p:sp>
        <p:nvSpPr>
          <p:cNvPr id="48" name="Flowchart: Document 47">
            <a:extLst>
              <a:ext uri="{FF2B5EF4-FFF2-40B4-BE49-F238E27FC236}">
                <a16:creationId xmlns:a16="http://schemas.microsoft.com/office/drawing/2014/main" id="{E161A1BB-2234-B014-15D2-32D1A1BB3DE2}"/>
              </a:ext>
            </a:extLst>
          </p:cNvPr>
          <p:cNvSpPr/>
          <p:nvPr/>
        </p:nvSpPr>
        <p:spPr>
          <a:xfrm>
            <a:off x="1233740" y="350286"/>
            <a:ext cx="2975755" cy="443620"/>
          </a:xfrm>
          <a:prstGeom prst="flowChartDocumen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200" b="1">
                <a:solidFill>
                  <a:schemeClr val="tx1"/>
                </a:solidFill>
              </a:rPr>
              <a:t>Evaluate</a:t>
            </a:r>
          </a:p>
        </p:txBody>
      </p:sp>
      <p:sp>
        <p:nvSpPr>
          <p:cNvPr id="54" name="Flowchart: Document 53">
            <a:extLst>
              <a:ext uri="{FF2B5EF4-FFF2-40B4-BE49-F238E27FC236}">
                <a16:creationId xmlns:a16="http://schemas.microsoft.com/office/drawing/2014/main" id="{CD2D6468-465F-4EAD-A777-C2C3D1EC341E}"/>
              </a:ext>
            </a:extLst>
          </p:cNvPr>
          <p:cNvSpPr/>
          <p:nvPr/>
        </p:nvSpPr>
        <p:spPr>
          <a:xfrm>
            <a:off x="5209528" y="350286"/>
            <a:ext cx="2928943" cy="443620"/>
          </a:xfrm>
          <a:prstGeom prst="flowChartDocument">
            <a:avLst/>
          </a:prstGeom>
          <a:solidFill>
            <a:schemeClr val="accent4">
              <a:lumMod val="20000"/>
              <a:lumOff val="8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a:ln>
                  <a:noFill/>
                </a:ln>
                <a:solidFill>
                  <a:schemeClr val="bg1">
                    <a:lumMod val="50000"/>
                  </a:schemeClr>
                </a:solidFill>
                <a:effectLst/>
                <a:uLnTx/>
                <a:uFillTx/>
                <a:latin typeface="Calibri" panose="020F0502020204030204"/>
                <a:ea typeface="+mn-ea"/>
                <a:cs typeface="+mn-cs"/>
              </a:rPr>
              <a:t>Improve</a:t>
            </a:r>
          </a:p>
        </p:txBody>
      </p:sp>
      <p:cxnSp>
        <p:nvCxnSpPr>
          <p:cNvPr id="61" name="Straight Arrow Connector 60">
            <a:extLst>
              <a:ext uri="{FF2B5EF4-FFF2-40B4-BE49-F238E27FC236}">
                <a16:creationId xmlns:a16="http://schemas.microsoft.com/office/drawing/2014/main" id="{6DEF0CF9-E280-7F8F-CBCD-E69B8695D888}"/>
              </a:ext>
            </a:extLst>
          </p:cNvPr>
          <p:cNvCxnSpPr>
            <a:cxnSpLocks/>
            <a:stCxn id="42" idx="2"/>
            <a:endCxn id="37" idx="0"/>
          </p:cNvCxnSpPr>
          <p:nvPr/>
        </p:nvCxnSpPr>
        <p:spPr>
          <a:xfrm>
            <a:off x="5832892" y="1800542"/>
            <a:ext cx="1" cy="230081"/>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2" name="Flowchart: Document 71">
            <a:extLst>
              <a:ext uri="{FF2B5EF4-FFF2-40B4-BE49-F238E27FC236}">
                <a16:creationId xmlns:a16="http://schemas.microsoft.com/office/drawing/2014/main" id="{D8B9AFB9-796E-5EA9-D894-E9D95F968D9E}"/>
              </a:ext>
            </a:extLst>
          </p:cNvPr>
          <p:cNvSpPr/>
          <p:nvPr/>
        </p:nvSpPr>
        <p:spPr>
          <a:xfrm>
            <a:off x="8521980" y="350286"/>
            <a:ext cx="2978692" cy="443620"/>
          </a:xfrm>
          <a:prstGeom prst="flowChartDocument">
            <a:avLst/>
          </a:prstGeom>
          <a:solidFill>
            <a:schemeClr val="accent4">
              <a:lumMod val="20000"/>
              <a:lumOff val="8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a:ln>
                  <a:noFill/>
                </a:ln>
                <a:solidFill>
                  <a:schemeClr val="bg1">
                    <a:lumMod val="50000"/>
                  </a:schemeClr>
                </a:solidFill>
                <a:effectLst/>
                <a:uLnTx/>
                <a:uFillTx/>
                <a:latin typeface="Calibri" panose="020F0502020204030204"/>
                <a:ea typeface="+mn-ea"/>
                <a:cs typeface="+mn-cs"/>
              </a:rPr>
              <a:t>Integrate</a:t>
            </a:r>
          </a:p>
        </p:txBody>
      </p:sp>
      <p:cxnSp>
        <p:nvCxnSpPr>
          <p:cNvPr id="77" name="Connector: Elbow 76">
            <a:extLst>
              <a:ext uri="{FF2B5EF4-FFF2-40B4-BE49-F238E27FC236}">
                <a16:creationId xmlns:a16="http://schemas.microsoft.com/office/drawing/2014/main" id="{FCE15D84-F332-3C10-8DBB-A1FCA488DA09}"/>
              </a:ext>
            </a:extLst>
          </p:cNvPr>
          <p:cNvCxnSpPr>
            <a:cxnSpLocks/>
          </p:cNvCxnSpPr>
          <p:nvPr/>
        </p:nvCxnSpPr>
        <p:spPr>
          <a:xfrm rot="5400000" flipH="1" flipV="1">
            <a:off x="2530075" y="2539144"/>
            <a:ext cx="3704934" cy="1624163"/>
          </a:xfrm>
          <a:prstGeom prst="bentConnector4">
            <a:avLst>
              <a:gd name="adj1" fmla="val -6170"/>
              <a:gd name="adj2" fmla="val 73107"/>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58C1D4A9-D7FA-41E5-66F8-C42502E9D859}"/>
              </a:ext>
            </a:extLst>
          </p:cNvPr>
          <p:cNvCxnSpPr>
            <a:cxnSpLocks/>
            <a:stCxn id="93" idx="2"/>
            <a:endCxn id="198" idx="0"/>
          </p:cNvCxnSpPr>
          <p:nvPr/>
        </p:nvCxnSpPr>
        <p:spPr>
          <a:xfrm>
            <a:off x="7478915" y="1794454"/>
            <a:ext cx="0" cy="25766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Connector: Elbow 82">
            <a:extLst>
              <a:ext uri="{FF2B5EF4-FFF2-40B4-BE49-F238E27FC236}">
                <a16:creationId xmlns:a16="http://schemas.microsoft.com/office/drawing/2014/main" id="{375D19D2-7B5E-8F89-B54F-8DDD17C4D0A5}"/>
              </a:ext>
            </a:extLst>
          </p:cNvPr>
          <p:cNvCxnSpPr>
            <a:cxnSpLocks/>
            <a:stCxn id="112" idx="2"/>
            <a:endCxn id="98" idx="2"/>
          </p:cNvCxnSpPr>
          <p:nvPr/>
        </p:nvCxnSpPr>
        <p:spPr>
          <a:xfrm rot="16200000" flipH="1">
            <a:off x="8854226" y="4687391"/>
            <a:ext cx="380541" cy="3136377"/>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6" name="Connector: Elbow 85">
            <a:extLst>
              <a:ext uri="{FF2B5EF4-FFF2-40B4-BE49-F238E27FC236}">
                <a16:creationId xmlns:a16="http://schemas.microsoft.com/office/drawing/2014/main" id="{ACE2112D-9BCE-060B-FA83-BFDDE85F904B}"/>
              </a:ext>
            </a:extLst>
          </p:cNvPr>
          <p:cNvCxnSpPr>
            <a:cxnSpLocks/>
            <a:stCxn id="112" idx="3"/>
            <a:endCxn id="69" idx="1"/>
          </p:cNvCxnSpPr>
          <p:nvPr/>
        </p:nvCxnSpPr>
        <p:spPr>
          <a:xfrm flipV="1">
            <a:off x="8203377" y="1490610"/>
            <a:ext cx="342867" cy="4286549"/>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3" name="Rectangle: Rounded Corners 92">
            <a:extLst>
              <a:ext uri="{FF2B5EF4-FFF2-40B4-BE49-F238E27FC236}">
                <a16:creationId xmlns:a16="http://schemas.microsoft.com/office/drawing/2014/main" id="{9D99B414-F20C-EF4F-EDBD-672ED6630442}"/>
              </a:ext>
            </a:extLst>
          </p:cNvPr>
          <p:cNvSpPr/>
          <p:nvPr/>
        </p:nvSpPr>
        <p:spPr>
          <a:xfrm>
            <a:off x="6840646" y="1190887"/>
            <a:ext cx="1276538" cy="603567"/>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a:ln>
                  <a:noFill/>
                </a:ln>
                <a:solidFill>
                  <a:prstClr val="white"/>
                </a:solidFill>
                <a:effectLst/>
                <a:uLnTx/>
                <a:uFillTx/>
                <a:latin typeface="Calibri" panose="020F0502020204030204"/>
                <a:ea typeface="+mn-ea"/>
                <a:cs typeface="+mn-cs"/>
              </a:rPr>
              <a:t>Connect LMS/EMS to BMS</a:t>
            </a:r>
          </a:p>
        </p:txBody>
      </p:sp>
      <p:sp>
        <p:nvSpPr>
          <p:cNvPr id="98" name="Oval 97">
            <a:extLst>
              <a:ext uri="{FF2B5EF4-FFF2-40B4-BE49-F238E27FC236}">
                <a16:creationId xmlns:a16="http://schemas.microsoft.com/office/drawing/2014/main" id="{26557787-9A00-B5E0-1781-4203ED0FF760}"/>
              </a:ext>
            </a:extLst>
          </p:cNvPr>
          <p:cNvSpPr/>
          <p:nvPr/>
        </p:nvSpPr>
        <p:spPr>
          <a:xfrm>
            <a:off x="10612685" y="6234060"/>
            <a:ext cx="459390" cy="423581"/>
          </a:xfrm>
          <a:prstGeom prst="ellipse">
            <a:avLst/>
          </a:prstGeom>
          <a:solidFill>
            <a:schemeClr val="accent4">
              <a:lumMod val="20000"/>
              <a:lumOff val="8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a:ln>
                <a:noFill/>
              </a:ln>
              <a:solidFill>
                <a:schemeClr val="bg1">
                  <a:lumMod val="50000"/>
                </a:schemeClr>
              </a:solidFill>
              <a:effectLst/>
              <a:uLnTx/>
              <a:uFillTx/>
              <a:latin typeface="Calibri" panose="020F0502020204030204"/>
              <a:ea typeface="+mn-ea"/>
              <a:cs typeface="+mn-cs"/>
            </a:endParaRPr>
          </a:p>
        </p:txBody>
      </p:sp>
      <p:sp>
        <p:nvSpPr>
          <p:cNvPr id="100" name="Oval 99">
            <a:extLst>
              <a:ext uri="{FF2B5EF4-FFF2-40B4-BE49-F238E27FC236}">
                <a16:creationId xmlns:a16="http://schemas.microsoft.com/office/drawing/2014/main" id="{9A6D4C09-3D9E-E7CF-668B-EC16A6DF4BBC}"/>
              </a:ext>
            </a:extLst>
          </p:cNvPr>
          <p:cNvSpPr/>
          <p:nvPr/>
        </p:nvSpPr>
        <p:spPr>
          <a:xfrm>
            <a:off x="1628214" y="1299810"/>
            <a:ext cx="463684" cy="44362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102" name="Rectangle: Rounded Corners 101">
            <a:extLst>
              <a:ext uri="{FF2B5EF4-FFF2-40B4-BE49-F238E27FC236}">
                <a16:creationId xmlns:a16="http://schemas.microsoft.com/office/drawing/2014/main" id="{33BF5761-978E-C6D4-08DB-AB471FCA0A09}"/>
              </a:ext>
            </a:extLst>
          </p:cNvPr>
          <p:cNvSpPr/>
          <p:nvPr/>
        </p:nvSpPr>
        <p:spPr>
          <a:xfrm>
            <a:off x="8546244" y="2881929"/>
            <a:ext cx="1276538" cy="603567"/>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a:ln>
                  <a:noFill/>
                </a:ln>
                <a:solidFill>
                  <a:prstClr val="white"/>
                </a:solidFill>
                <a:effectLst/>
                <a:uLnTx/>
                <a:uFillTx/>
                <a:latin typeface="Calibri" panose="020F0502020204030204"/>
                <a:ea typeface="+mn-ea"/>
                <a:cs typeface="+mn-cs"/>
              </a:rPr>
              <a:t>Data strategy implementation</a:t>
            </a:r>
          </a:p>
        </p:txBody>
      </p:sp>
      <p:cxnSp>
        <p:nvCxnSpPr>
          <p:cNvPr id="103" name="Straight Arrow Connector 102">
            <a:extLst>
              <a:ext uri="{FF2B5EF4-FFF2-40B4-BE49-F238E27FC236}">
                <a16:creationId xmlns:a16="http://schemas.microsoft.com/office/drawing/2014/main" id="{45E7007E-4E17-EF8D-C832-A96287D4A669}"/>
              </a:ext>
            </a:extLst>
          </p:cNvPr>
          <p:cNvCxnSpPr>
            <a:cxnSpLocks/>
            <a:stCxn id="4" idx="2"/>
            <a:endCxn id="102" idx="0"/>
          </p:cNvCxnSpPr>
          <p:nvPr/>
        </p:nvCxnSpPr>
        <p:spPr>
          <a:xfrm>
            <a:off x="9184513" y="2651065"/>
            <a:ext cx="0" cy="23086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id="{61792D46-0EF1-090A-72C9-3B31A5975434}"/>
              </a:ext>
            </a:extLst>
          </p:cNvPr>
          <p:cNvSpPr/>
          <p:nvPr/>
        </p:nvSpPr>
        <p:spPr>
          <a:xfrm>
            <a:off x="6749239" y="5489007"/>
            <a:ext cx="1454138" cy="576303"/>
          </a:xfrm>
          <a:prstGeom prst="diamond">
            <a:avLst/>
          </a:prstGeom>
          <a:solidFill>
            <a:schemeClr val="accent4">
              <a:lumMod val="20000"/>
              <a:lumOff val="8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a:ln>
                  <a:noFill/>
                </a:ln>
                <a:solidFill>
                  <a:schemeClr val="bg1">
                    <a:lumMod val="50000"/>
                  </a:schemeClr>
                </a:solidFill>
                <a:effectLst/>
                <a:uLnTx/>
                <a:uFillTx/>
                <a:latin typeface="Calibri" panose="020F0502020204030204"/>
                <a:ea typeface="+mn-ea"/>
                <a:cs typeface="+mn-cs"/>
              </a:rPr>
              <a:t>Goals achieved?</a:t>
            </a:r>
          </a:p>
        </p:txBody>
      </p:sp>
      <p:cxnSp>
        <p:nvCxnSpPr>
          <p:cNvPr id="120" name="Straight Arrow Connector 119">
            <a:extLst>
              <a:ext uri="{FF2B5EF4-FFF2-40B4-BE49-F238E27FC236}">
                <a16:creationId xmlns:a16="http://schemas.microsoft.com/office/drawing/2014/main" id="{BCF9F1EB-152F-8580-17F2-1DFFE82C5A94}"/>
              </a:ext>
            </a:extLst>
          </p:cNvPr>
          <p:cNvCxnSpPr>
            <a:cxnSpLocks/>
            <a:stCxn id="102" idx="2"/>
            <a:endCxn id="44" idx="0"/>
          </p:cNvCxnSpPr>
          <p:nvPr/>
        </p:nvCxnSpPr>
        <p:spPr>
          <a:xfrm flipH="1">
            <a:off x="9178931" y="3485496"/>
            <a:ext cx="5582" cy="202298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Connector: Elbow 123">
            <a:extLst>
              <a:ext uri="{FF2B5EF4-FFF2-40B4-BE49-F238E27FC236}">
                <a16:creationId xmlns:a16="http://schemas.microsoft.com/office/drawing/2014/main" id="{D8BF53DB-F648-C375-50B0-3D49ADE68373}"/>
              </a:ext>
            </a:extLst>
          </p:cNvPr>
          <p:cNvCxnSpPr>
            <a:cxnSpLocks/>
            <a:stCxn id="44" idx="2"/>
            <a:endCxn id="98" idx="2"/>
          </p:cNvCxnSpPr>
          <p:nvPr/>
        </p:nvCxnSpPr>
        <p:spPr>
          <a:xfrm rot="16200000" flipH="1">
            <a:off x="9715272" y="5548438"/>
            <a:ext cx="361072" cy="1433754"/>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Connector: Elbow 126">
            <a:extLst>
              <a:ext uri="{FF2B5EF4-FFF2-40B4-BE49-F238E27FC236}">
                <a16:creationId xmlns:a16="http://schemas.microsoft.com/office/drawing/2014/main" id="{7266447E-6904-7DCA-0098-D66EE7EA57E0}"/>
              </a:ext>
            </a:extLst>
          </p:cNvPr>
          <p:cNvCxnSpPr>
            <a:cxnSpLocks/>
            <a:stCxn id="44" idx="3"/>
            <a:endCxn id="107" idx="1"/>
          </p:cNvCxnSpPr>
          <p:nvPr/>
        </p:nvCxnSpPr>
        <p:spPr>
          <a:xfrm flipV="1">
            <a:off x="9906000" y="1497024"/>
            <a:ext cx="308977" cy="4299604"/>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9" name="Rectangle: Rounded Corners 138">
            <a:extLst>
              <a:ext uri="{FF2B5EF4-FFF2-40B4-BE49-F238E27FC236}">
                <a16:creationId xmlns:a16="http://schemas.microsoft.com/office/drawing/2014/main" id="{EC1A203F-0E6F-A05A-4D67-E2E7A55569FB}"/>
              </a:ext>
            </a:extLst>
          </p:cNvPr>
          <p:cNvSpPr/>
          <p:nvPr/>
        </p:nvSpPr>
        <p:spPr>
          <a:xfrm>
            <a:off x="10216582" y="5139849"/>
            <a:ext cx="1276538" cy="603567"/>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a:ln>
                  <a:noFill/>
                </a:ln>
                <a:solidFill>
                  <a:prstClr val="white"/>
                </a:solidFill>
                <a:effectLst/>
                <a:uLnTx/>
                <a:uFillTx/>
                <a:latin typeface="Calibri" panose="020F0502020204030204"/>
                <a:ea typeface="+mn-ea"/>
                <a:cs typeface="+mn-cs"/>
              </a:rPr>
              <a:t>Build application logic</a:t>
            </a:r>
          </a:p>
        </p:txBody>
      </p:sp>
      <p:cxnSp>
        <p:nvCxnSpPr>
          <p:cNvPr id="162" name="Straight Arrow Connector 161">
            <a:extLst>
              <a:ext uri="{FF2B5EF4-FFF2-40B4-BE49-F238E27FC236}">
                <a16:creationId xmlns:a16="http://schemas.microsoft.com/office/drawing/2014/main" id="{FC2A2E90-2AEB-E19D-D705-6F225ED74C9C}"/>
              </a:ext>
            </a:extLst>
          </p:cNvPr>
          <p:cNvCxnSpPr>
            <a:cxnSpLocks/>
            <a:stCxn id="139" idx="2"/>
            <a:endCxn id="98" idx="0"/>
          </p:cNvCxnSpPr>
          <p:nvPr/>
        </p:nvCxnSpPr>
        <p:spPr>
          <a:xfrm flipH="1">
            <a:off x="10842380" y="5743416"/>
            <a:ext cx="12471" cy="49064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E5B995C-AB45-1FFB-FE11-86A613CB8765}"/>
              </a:ext>
            </a:extLst>
          </p:cNvPr>
          <p:cNvCxnSpPr>
            <a:cxnSpLocks/>
            <a:stCxn id="46" idx="2"/>
            <a:endCxn id="157" idx="0"/>
          </p:cNvCxnSpPr>
          <p:nvPr/>
        </p:nvCxnSpPr>
        <p:spPr>
          <a:xfrm flipH="1">
            <a:off x="5828680" y="3485496"/>
            <a:ext cx="4212" cy="1989593"/>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D7E5C539-13AB-2E11-BFFB-FD2D983A7B52}"/>
              </a:ext>
            </a:extLst>
          </p:cNvPr>
          <p:cNvCxnSpPr>
            <a:cxnSpLocks/>
            <a:stCxn id="157" idx="2"/>
            <a:endCxn id="98" idx="2"/>
          </p:cNvCxnSpPr>
          <p:nvPr/>
        </p:nvCxnSpPr>
        <p:spPr>
          <a:xfrm rot="16200000" flipH="1">
            <a:off x="8023453" y="3856618"/>
            <a:ext cx="394459" cy="4784005"/>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E2714767-90CC-A2BA-1F4C-44D6C8EF926C}"/>
              </a:ext>
            </a:extLst>
          </p:cNvPr>
          <p:cNvSpPr txBox="1"/>
          <p:nvPr/>
        </p:nvSpPr>
        <p:spPr>
          <a:xfrm>
            <a:off x="6339499" y="5458016"/>
            <a:ext cx="45939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a:ln>
                  <a:noFill/>
                </a:ln>
                <a:solidFill>
                  <a:schemeClr val="bg1">
                    <a:lumMod val="50000"/>
                  </a:schemeClr>
                </a:solidFill>
                <a:effectLst/>
                <a:uLnTx/>
                <a:uFillTx/>
                <a:latin typeface="Calibri" panose="020F0502020204030204"/>
                <a:ea typeface="+mn-ea"/>
                <a:cs typeface="+mn-cs"/>
              </a:rPr>
              <a:t>No</a:t>
            </a:r>
          </a:p>
        </p:txBody>
      </p:sp>
      <p:sp>
        <p:nvSpPr>
          <p:cNvPr id="38" name="TextBox 37">
            <a:extLst>
              <a:ext uri="{FF2B5EF4-FFF2-40B4-BE49-F238E27FC236}">
                <a16:creationId xmlns:a16="http://schemas.microsoft.com/office/drawing/2014/main" id="{BC3E4316-F1C5-542D-C753-C3FDAC9D828F}"/>
              </a:ext>
            </a:extLst>
          </p:cNvPr>
          <p:cNvSpPr txBox="1"/>
          <p:nvPr/>
        </p:nvSpPr>
        <p:spPr>
          <a:xfrm>
            <a:off x="7992472" y="5526972"/>
            <a:ext cx="45939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a:ln>
                  <a:noFill/>
                </a:ln>
                <a:solidFill>
                  <a:schemeClr val="bg1">
                    <a:lumMod val="50000"/>
                  </a:schemeClr>
                </a:solidFill>
                <a:effectLst/>
                <a:uLnTx/>
                <a:uFillTx/>
                <a:latin typeface="Calibri" panose="020F0502020204030204"/>
                <a:ea typeface="+mn-ea"/>
                <a:cs typeface="+mn-cs"/>
              </a:rPr>
              <a:t>No</a:t>
            </a:r>
          </a:p>
        </p:txBody>
      </p:sp>
      <p:sp>
        <p:nvSpPr>
          <p:cNvPr id="39" name="TextBox 38">
            <a:extLst>
              <a:ext uri="{FF2B5EF4-FFF2-40B4-BE49-F238E27FC236}">
                <a16:creationId xmlns:a16="http://schemas.microsoft.com/office/drawing/2014/main" id="{62E024F9-64F9-BDFB-A55C-AB7BF3371486}"/>
              </a:ext>
            </a:extLst>
          </p:cNvPr>
          <p:cNvSpPr txBox="1"/>
          <p:nvPr/>
        </p:nvSpPr>
        <p:spPr>
          <a:xfrm>
            <a:off x="9686770" y="5477964"/>
            <a:ext cx="48112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a:ln>
                  <a:noFill/>
                </a:ln>
                <a:solidFill>
                  <a:schemeClr val="bg1">
                    <a:lumMod val="50000"/>
                  </a:schemeClr>
                </a:solidFill>
                <a:effectLst/>
                <a:uLnTx/>
                <a:uFillTx/>
                <a:latin typeface="Calibri" panose="020F0502020204030204"/>
                <a:ea typeface="+mn-ea"/>
                <a:cs typeface="+mn-cs"/>
              </a:rPr>
              <a:t>No</a:t>
            </a:r>
          </a:p>
        </p:txBody>
      </p:sp>
      <p:sp>
        <p:nvSpPr>
          <p:cNvPr id="40" name="TextBox 39">
            <a:extLst>
              <a:ext uri="{FF2B5EF4-FFF2-40B4-BE49-F238E27FC236}">
                <a16:creationId xmlns:a16="http://schemas.microsoft.com/office/drawing/2014/main" id="{0949FC08-3BBD-EF3D-49E8-A34ADC72EAE6}"/>
              </a:ext>
            </a:extLst>
          </p:cNvPr>
          <p:cNvSpPr txBox="1"/>
          <p:nvPr/>
        </p:nvSpPr>
        <p:spPr>
          <a:xfrm>
            <a:off x="7502653" y="6119858"/>
            <a:ext cx="48112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a:ln>
                  <a:noFill/>
                </a:ln>
                <a:solidFill>
                  <a:schemeClr val="bg1">
                    <a:lumMod val="50000"/>
                  </a:schemeClr>
                </a:solidFill>
                <a:effectLst/>
                <a:uLnTx/>
                <a:uFillTx/>
                <a:latin typeface="Calibri" panose="020F0502020204030204"/>
                <a:ea typeface="+mn-ea"/>
                <a:cs typeface="+mn-cs"/>
              </a:rPr>
              <a:t>Yes</a:t>
            </a:r>
          </a:p>
        </p:txBody>
      </p:sp>
      <p:sp>
        <p:nvSpPr>
          <p:cNvPr id="41" name="TextBox 40">
            <a:extLst>
              <a:ext uri="{FF2B5EF4-FFF2-40B4-BE49-F238E27FC236}">
                <a16:creationId xmlns:a16="http://schemas.microsoft.com/office/drawing/2014/main" id="{0D473A05-50E2-CB22-2B41-0B47D7FF4D67}"/>
              </a:ext>
            </a:extLst>
          </p:cNvPr>
          <p:cNvSpPr txBox="1"/>
          <p:nvPr/>
        </p:nvSpPr>
        <p:spPr>
          <a:xfrm>
            <a:off x="5824324" y="6107158"/>
            <a:ext cx="48112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a:ln>
                  <a:noFill/>
                </a:ln>
                <a:solidFill>
                  <a:schemeClr val="bg1">
                    <a:lumMod val="50000"/>
                  </a:schemeClr>
                </a:solidFill>
                <a:effectLst/>
                <a:uLnTx/>
                <a:uFillTx/>
                <a:latin typeface="Calibri" panose="020F0502020204030204"/>
                <a:ea typeface="+mn-ea"/>
                <a:cs typeface="+mn-cs"/>
              </a:rPr>
              <a:t>Yes</a:t>
            </a:r>
          </a:p>
        </p:txBody>
      </p:sp>
      <p:sp>
        <p:nvSpPr>
          <p:cNvPr id="43" name="TextBox 42">
            <a:extLst>
              <a:ext uri="{FF2B5EF4-FFF2-40B4-BE49-F238E27FC236}">
                <a16:creationId xmlns:a16="http://schemas.microsoft.com/office/drawing/2014/main" id="{4916E359-347B-31BF-99D1-CF13A9F27647}"/>
              </a:ext>
            </a:extLst>
          </p:cNvPr>
          <p:cNvSpPr txBox="1"/>
          <p:nvPr/>
        </p:nvSpPr>
        <p:spPr>
          <a:xfrm>
            <a:off x="9229725" y="6119858"/>
            <a:ext cx="42521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a:ln>
                  <a:noFill/>
                </a:ln>
                <a:solidFill>
                  <a:schemeClr val="bg1">
                    <a:lumMod val="50000"/>
                  </a:schemeClr>
                </a:solidFill>
                <a:effectLst/>
                <a:uLnTx/>
                <a:uFillTx/>
                <a:latin typeface="Calibri" panose="020F0502020204030204"/>
                <a:ea typeface="+mn-ea"/>
                <a:cs typeface="+mn-cs"/>
              </a:rPr>
              <a:t>Yes</a:t>
            </a:r>
          </a:p>
        </p:txBody>
      </p:sp>
      <p:sp>
        <p:nvSpPr>
          <p:cNvPr id="154" name="TextBox 153">
            <a:extLst>
              <a:ext uri="{FF2B5EF4-FFF2-40B4-BE49-F238E27FC236}">
                <a16:creationId xmlns:a16="http://schemas.microsoft.com/office/drawing/2014/main" id="{6DF7231A-8632-F0FA-3B36-4F570D73DA3C}"/>
              </a:ext>
            </a:extLst>
          </p:cNvPr>
          <p:cNvSpPr txBox="1"/>
          <p:nvPr/>
        </p:nvSpPr>
        <p:spPr>
          <a:xfrm>
            <a:off x="1208720" y="1390815"/>
            <a:ext cx="48112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a:ln>
                  <a:noFill/>
                </a:ln>
                <a:solidFill>
                  <a:prstClr val="black"/>
                </a:solidFill>
                <a:effectLst/>
                <a:uLnTx/>
                <a:uFillTx/>
                <a:latin typeface="Calibri" panose="020F0502020204030204"/>
                <a:ea typeface="+mn-ea"/>
                <a:cs typeface="+mn-cs"/>
              </a:rPr>
              <a:t>Start</a:t>
            </a:r>
          </a:p>
        </p:txBody>
      </p:sp>
      <p:sp>
        <p:nvSpPr>
          <p:cNvPr id="155" name="TextBox 154">
            <a:extLst>
              <a:ext uri="{FF2B5EF4-FFF2-40B4-BE49-F238E27FC236}">
                <a16:creationId xmlns:a16="http://schemas.microsoft.com/office/drawing/2014/main" id="{36EC6BED-036F-63EF-7D2D-6452EC441F26}"/>
              </a:ext>
            </a:extLst>
          </p:cNvPr>
          <p:cNvSpPr txBox="1"/>
          <p:nvPr/>
        </p:nvSpPr>
        <p:spPr>
          <a:xfrm>
            <a:off x="11058457" y="6301963"/>
            <a:ext cx="48112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a:ln>
                  <a:noFill/>
                </a:ln>
                <a:solidFill>
                  <a:schemeClr val="bg1">
                    <a:lumMod val="50000"/>
                  </a:schemeClr>
                </a:solidFill>
                <a:effectLst/>
                <a:uLnTx/>
                <a:uFillTx/>
                <a:latin typeface="Calibri" panose="020F0502020204030204"/>
                <a:ea typeface="+mn-ea"/>
                <a:cs typeface="+mn-cs"/>
              </a:rPr>
              <a:t>End</a:t>
            </a:r>
          </a:p>
        </p:txBody>
      </p:sp>
      <p:sp>
        <p:nvSpPr>
          <p:cNvPr id="198" name="Rectangle: Rounded Corners 197">
            <a:extLst>
              <a:ext uri="{FF2B5EF4-FFF2-40B4-BE49-F238E27FC236}">
                <a16:creationId xmlns:a16="http://schemas.microsoft.com/office/drawing/2014/main" id="{9F341337-CAB6-2BE6-BDB9-86BDAE8737B5}"/>
              </a:ext>
            </a:extLst>
          </p:cNvPr>
          <p:cNvSpPr/>
          <p:nvPr/>
        </p:nvSpPr>
        <p:spPr>
          <a:xfrm>
            <a:off x="6840646" y="2052116"/>
            <a:ext cx="1276538" cy="603567"/>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a:ln>
                  <a:noFill/>
                </a:ln>
                <a:solidFill>
                  <a:prstClr val="white"/>
                </a:solidFill>
                <a:effectLst/>
                <a:uLnTx/>
                <a:uFillTx/>
                <a:latin typeface="Calibri" panose="020F0502020204030204"/>
                <a:ea typeface="+mn-ea"/>
                <a:cs typeface="+mn-cs"/>
              </a:rPr>
              <a:t>Improve operation of integration</a:t>
            </a:r>
          </a:p>
        </p:txBody>
      </p:sp>
      <p:cxnSp>
        <p:nvCxnSpPr>
          <p:cNvPr id="200" name="Straight Arrow Connector 199">
            <a:extLst>
              <a:ext uri="{FF2B5EF4-FFF2-40B4-BE49-F238E27FC236}">
                <a16:creationId xmlns:a16="http://schemas.microsoft.com/office/drawing/2014/main" id="{A092CE37-1766-F967-1A3A-F12568B97CC4}"/>
              </a:ext>
            </a:extLst>
          </p:cNvPr>
          <p:cNvCxnSpPr>
            <a:cxnSpLocks/>
            <a:stCxn id="198" idx="2"/>
            <a:endCxn id="112" idx="0"/>
          </p:cNvCxnSpPr>
          <p:nvPr/>
        </p:nvCxnSpPr>
        <p:spPr>
          <a:xfrm flipH="1">
            <a:off x="7476308" y="2655683"/>
            <a:ext cx="2607" cy="283332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Flowchart: Alternate Process 2">
            <a:extLst>
              <a:ext uri="{FF2B5EF4-FFF2-40B4-BE49-F238E27FC236}">
                <a16:creationId xmlns:a16="http://schemas.microsoft.com/office/drawing/2014/main" id="{FDE1658E-8EDB-5B14-C647-E18B71FBCB59}"/>
              </a:ext>
            </a:extLst>
          </p:cNvPr>
          <p:cNvSpPr/>
          <p:nvPr/>
        </p:nvSpPr>
        <p:spPr>
          <a:xfrm>
            <a:off x="1224583" y="2024456"/>
            <a:ext cx="1266243" cy="603567"/>
          </a:xfrm>
          <a:prstGeom prst="flowChartAlternateProcess">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a:ln>
                  <a:noFill/>
                </a:ln>
                <a:solidFill>
                  <a:prstClr val="white"/>
                </a:solidFill>
                <a:effectLst/>
                <a:uLnTx/>
                <a:uFillTx/>
                <a:latin typeface="Calibri" panose="020F0502020204030204"/>
                <a:ea typeface="+mn-ea"/>
                <a:cs typeface="+mn-cs"/>
              </a:rPr>
              <a:t>Set AM goals &amp; objectives</a:t>
            </a:r>
          </a:p>
        </p:txBody>
      </p:sp>
      <p:sp>
        <p:nvSpPr>
          <p:cNvPr id="20" name="Flowchart: Alternate Process 19">
            <a:extLst>
              <a:ext uri="{FF2B5EF4-FFF2-40B4-BE49-F238E27FC236}">
                <a16:creationId xmlns:a16="http://schemas.microsoft.com/office/drawing/2014/main" id="{6E4D725A-D4B5-4A27-031B-1CEA1487270A}"/>
              </a:ext>
            </a:extLst>
          </p:cNvPr>
          <p:cNvSpPr/>
          <p:nvPr/>
        </p:nvSpPr>
        <p:spPr>
          <a:xfrm>
            <a:off x="1219942" y="2853765"/>
            <a:ext cx="1278723" cy="603567"/>
          </a:xfrm>
          <a:prstGeom prst="flowChartAlternateProcess">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a:ln>
                  <a:noFill/>
                </a:ln>
                <a:solidFill>
                  <a:prstClr val="white"/>
                </a:solidFill>
                <a:effectLst/>
                <a:uLnTx/>
                <a:uFillTx/>
                <a:latin typeface="Calibri" panose="020F0502020204030204"/>
                <a:ea typeface="+mn-ea"/>
                <a:cs typeface="+mn-cs"/>
              </a:rPr>
              <a:t>Define asset data needs and requirements</a:t>
            </a:r>
          </a:p>
        </p:txBody>
      </p:sp>
      <p:cxnSp>
        <p:nvCxnSpPr>
          <p:cNvPr id="62" name="Straight Arrow Connector 61">
            <a:extLst>
              <a:ext uri="{FF2B5EF4-FFF2-40B4-BE49-F238E27FC236}">
                <a16:creationId xmlns:a16="http://schemas.microsoft.com/office/drawing/2014/main" id="{D2EAB5AA-2C13-0F01-5260-9F77BEACEE6B}"/>
              </a:ext>
            </a:extLst>
          </p:cNvPr>
          <p:cNvCxnSpPr>
            <a:cxnSpLocks/>
            <a:endCxn id="20" idx="0"/>
          </p:cNvCxnSpPr>
          <p:nvPr/>
        </p:nvCxnSpPr>
        <p:spPr>
          <a:xfrm>
            <a:off x="1858783" y="2628023"/>
            <a:ext cx="521" cy="22574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B1F50796-00B5-F9E6-B38A-0454E7581B4E}"/>
              </a:ext>
            </a:extLst>
          </p:cNvPr>
          <p:cNvSpPr/>
          <p:nvPr/>
        </p:nvSpPr>
        <p:spPr>
          <a:xfrm>
            <a:off x="2934096" y="1199160"/>
            <a:ext cx="1266243" cy="603567"/>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a:ln>
                  <a:noFill/>
                </a:ln>
                <a:solidFill>
                  <a:prstClr val="white"/>
                </a:solidFill>
                <a:effectLst/>
                <a:uLnTx/>
                <a:uFillTx/>
                <a:latin typeface="Calibri" panose="020F0502020204030204"/>
                <a:ea typeface="+mn-ea"/>
                <a:cs typeface="+mn-cs"/>
              </a:rPr>
              <a:t>Assess asset’s current state</a:t>
            </a:r>
          </a:p>
        </p:txBody>
      </p:sp>
      <p:sp>
        <p:nvSpPr>
          <p:cNvPr id="50" name="Oval 111">
            <a:extLst>
              <a:ext uri="{FF2B5EF4-FFF2-40B4-BE49-F238E27FC236}">
                <a16:creationId xmlns:a16="http://schemas.microsoft.com/office/drawing/2014/main" id="{B6A44FC4-4EAE-A279-3D98-497AC6B40A11}"/>
              </a:ext>
            </a:extLst>
          </p:cNvPr>
          <p:cNvSpPr/>
          <p:nvPr/>
        </p:nvSpPr>
        <p:spPr>
          <a:xfrm>
            <a:off x="2819885" y="4627390"/>
            <a:ext cx="1501150" cy="576303"/>
          </a:xfrm>
          <a:prstGeom prst="diamond">
            <a:avLst/>
          </a:prstGeom>
          <a:solidFill>
            <a:schemeClr val="accent4">
              <a:lumMod val="20000"/>
              <a:lumOff val="80000"/>
            </a:schemeClr>
          </a:solidFill>
        </p:spPr>
        <p:style>
          <a:lnRef idx="2">
            <a:schemeClr val="accent4">
              <a:shade val="15000"/>
            </a:schemeClr>
          </a:lnRef>
          <a:fillRef idx="1">
            <a:schemeClr val="accent4"/>
          </a:fillRef>
          <a:effectRef idx="0">
            <a:schemeClr val="accent4"/>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a:ln>
                  <a:noFill/>
                </a:ln>
                <a:solidFill>
                  <a:schemeClr val="bg1">
                    <a:lumMod val="50000"/>
                  </a:schemeClr>
                </a:solidFill>
                <a:effectLst/>
                <a:uLnTx/>
                <a:uFillTx/>
                <a:latin typeface="Calibri" panose="020F0502020204030204"/>
                <a:ea typeface="+mn-ea"/>
                <a:cs typeface="+mn-cs"/>
              </a:rPr>
              <a:t>Goals achievable?</a:t>
            </a:r>
          </a:p>
        </p:txBody>
      </p:sp>
      <p:sp>
        <p:nvSpPr>
          <p:cNvPr id="75" name="TextBox 74">
            <a:extLst>
              <a:ext uri="{FF2B5EF4-FFF2-40B4-BE49-F238E27FC236}">
                <a16:creationId xmlns:a16="http://schemas.microsoft.com/office/drawing/2014/main" id="{FDF97859-2D3F-A77D-DBA8-AFE059BA0A27}"/>
              </a:ext>
            </a:extLst>
          </p:cNvPr>
          <p:cNvSpPr txBox="1"/>
          <p:nvPr/>
        </p:nvSpPr>
        <p:spPr>
          <a:xfrm>
            <a:off x="3569686" y="5192012"/>
            <a:ext cx="45939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a:ln>
                  <a:noFill/>
                </a:ln>
                <a:solidFill>
                  <a:schemeClr val="bg1">
                    <a:lumMod val="50000"/>
                  </a:schemeClr>
                </a:solidFill>
                <a:effectLst/>
                <a:uLnTx/>
                <a:uFillTx/>
                <a:latin typeface="Calibri" panose="020F0502020204030204"/>
                <a:ea typeface="+mn-ea"/>
                <a:cs typeface="+mn-cs"/>
              </a:rPr>
              <a:t>Yes</a:t>
            </a:r>
          </a:p>
        </p:txBody>
      </p:sp>
      <p:cxnSp>
        <p:nvCxnSpPr>
          <p:cNvPr id="76" name="Straight Arrow Connector 75">
            <a:extLst>
              <a:ext uri="{FF2B5EF4-FFF2-40B4-BE49-F238E27FC236}">
                <a16:creationId xmlns:a16="http://schemas.microsoft.com/office/drawing/2014/main" id="{CA457B7C-700B-7738-336F-565D3E1D1DDB}"/>
              </a:ext>
            </a:extLst>
          </p:cNvPr>
          <p:cNvCxnSpPr>
            <a:cxnSpLocks/>
          </p:cNvCxnSpPr>
          <p:nvPr/>
        </p:nvCxnSpPr>
        <p:spPr>
          <a:xfrm>
            <a:off x="3567219" y="1802727"/>
            <a:ext cx="5148" cy="225597"/>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5" name="Connector: Elbow 84">
            <a:extLst>
              <a:ext uri="{FF2B5EF4-FFF2-40B4-BE49-F238E27FC236}">
                <a16:creationId xmlns:a16="http://schemas.microsoft.com/office/drawing/2014/main" id="{6FAEE76D-860F-A277-B876-E01F899F9A4C}"/>
              </a:ext>
            </a:extLst>
          </p:cNvPr>
          <p:cNvCxnSpPr>
            <a:cxnSpLocks/>
            <a:stCxn id="50" idx="1"/>
            <a:endCxn id="3" idx="1"/>
          </p:cNvCxnSpPr>
          <p:nvPr/>
        </p:nvCxnSpPr>
        <p:spPr>
          <a:xfrm rot="10800000">
            <a:off x="1224583" y="2326240"/>
            <a:ext cx="1595302" cy="2589302"/>
          </a:xfrm>
          <a:prstGeom prst="bentConnector3">
            <a:avLst>
              <a:gd name="adj1" fmla="val 11433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8F65B8BE-6762-0084-9B92-9DFA20EB140B}"/>
              </a:ext>
            </a:extLst>
          </p:cNvPr>
          <p:cNvSpPr txBox="1"/>
          <p:nvPr/>
        </p:nvSpPr>
        <p:spPr>
          <a:xfrm>
            <a:off x="2548507" y="4655976"/>
            <a:ext cx="48112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a:ln>
                  <a:noFill/>
                </a:ln>
                <a:solidFill>
                  <a:schemeClr val="bg1">
                    <a:lumMod val="50000"/>
                  </a:schemeClr>
                </a:solidFill>
                <a:effectLst/>
                <a:uLnTx/>
                <a:uFillTx/>
                <a:latin typeface="Calibri" panose="020F0502020204030204"/>
                <a:ea typeface="+mn-ea"/>
                <a:cs typeface="+mn-cs"/>
              </a:rPr>
              <a:t>No</a:t>
            </a:r>
          </a:p>
        </p:txBody>
      </p:sp>
      <p:sp>
        <p:nvSpPr>
          <p:cNvPr id="7" name="Rectangle: Rounded Corners 6">
            <a:extLst>
              <a:ext uri="{FF2B5EF4-FFF2-40B4-BE49-F238E27FC236}">
                <a16:creationId xmlns:a16="http://schemas.microsoft.com/office/drawing/2014/main" id="{77BB874A-BB76-F0AE-FC79-844FCE69523A}"/>
              </a:ext>
            </a:extLst>
          </p:cNvPr>
          <p:cNvSpPr/>
          <p:nvPr/>
        </p:nvSpPr>
        <p:spPr>
          <a:xfrm>
            <a:off x="10214977" y="1996942"/>
            <a:ext cx="1276538" cy="703908"/>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a:ln>
                  <a:noFill/>
                </a:ln>
                <a:solidFill>
                  <a:prstClr val="white"/>
                </a:solidFill>
                <a:effectLst/>
                <a:uLnTx/>
                <a:uFillTx/>
                <a:latin typeface="Calibri" panose="020F0502020204030204"/>
                <a:ea typeface="+mn-ea"/>
                <a:cs typeface="+mn-cs"/>
              </a:rPr>
              <a:t>Design integration architecture; understand sources</a:t>
            </a:r>
          </a:p>
        </p:txBody>
      </p:sp>
      <p:sp>
        <p:nvSpPr>
          <p:cNvPr id="11" name="Rectangle: Rounded Corners 10">
            <a:extLst>
              <a:ext uri="{FF2B5EF4-FFF2-40B4-BE49-F238E27FC236}">
                <a16:creationId xmlns:a16="http://schemas.microsoft.com/office/drawing/2014/main" id="{F3BEE0C9-C2E4-F477-02EA-6750D1A6E3E1}"/>
              </a:ext>
            </a:extLst>
          </p:cNvPr>
          <p:cNvSpPr/>
          <p:nvPr/>
        </p:nvSpPr>
        <p:spPr>
          <a:xfrm>
            <a:off x="10214977" y="2915717"/>
            <a:ext cx="1276538" cy="717831"/>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a:ln>
                  <a:noFill/>
                </a:ln>
                <a:solidFill>
                  <a:prstClr val="white"/>
                </a:solidFill>
                <a:effectLst/>
                <a:uLnTx/>
                <a:uFillTx/>
                <a:latin typeface="Calibri" panose="020F0502020204030204"/>
                <a:ea typeface="+mn-ea"/>
                <a:cs typeface="+mn-cs"/>
              </a:rPr>
              <a:t>Select integration tools and platforms</a:t>
            </a:r>
          </a:p>
        </p:txBody>
      </p:sp>
      <p:cxnSp>
        <p:nvCxnSpPr>
          <p:cNvPr id="21" name="Straight Arrow Connector 20">
            <a:extLst>
              <a:ext uri="{FF2B5EF4-FFF2-40B4-BE49-F238E27FC236}">
                <a16:creationId xmlns:a16="http://schemas.microsoft.com/office/drawing/2014/main" id="{3FEDAAB3-C136-27F2-59A2-452CF5190B6B}"/>
              </a:ext>
            </a:extLst>
          </p:cNvPr>
          <p:cNvCxnSpPr>
            <a:cxnSpLocks/>
            <a:stCxn id="7" idx="2"/>
            <a:endCxn id="11" idx="0"/>
          </p:cNvCxnSpPr>
          <p:nvPr/>
        </p:nvCxnSpPr>
        <p:spPr>
          <a:xfrm>
            <a:off x="10853246" y="2700850"/>
            <a:ext cx="0" cy="214867"/>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B87EA904-B901-8815-B00C-9DFC9BCD9484}"/>
              </a:ext>
            </a:extLst>
          </p:cNvPr>
          <p:cNvSpPr/>
          <p:nvPr/>
        </p:nvSpPr>
        <p:spPr>
          <a:xfrm>
            <a:off x="10214977" y="3839452"/>
            <a:ext cx="1276538" cy="1061401"/>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a:ln>
                  <a:noFill/>
                </a:ln>
                <a:solidFill>
                  <a:prstClr val="white"/>
                </a:solidFill>
                <a:effectLst/>
                <a:uLnTx/>
                <a:uFillTx/>
                <a:latin typeface="Calibri" panose="020F0502020204030204"/>
                <a:ea typeface="+mn-ea"/>
                <a:cs typeface="+mn-cs"/>
              </a:rPr>
              <a:t>Pre-processing: Develop, test and deploy solution</a:t>
            </a:r>
          </a:p>
        </p:txBody>
      </p:sp>
      <p:cxnSp>
        <p:nvCxnSpPr>
          <p:cNvPr id="23" name="Straight Arrow Connector 22">
            <a:extLst>
              <a:ext uri="{FF2B5EF4-FFF2-40B4-BE49-F238E27FC236}">
                <a16:creationId xmlns:a16="http://schemas.microsoft.com/office/drawing/2014/main" id="{302B0A98-BBEF-C9E6-E072-16214C4521AD}"/>
              </a:ext>
            </a:extLst>
          </p:cNvPr>
          <p:cNvCxnSpPr>
            <a:cxnSpLocks/>
            <a:stCxn id="11" idx="2"/>
            <a:endCxn id="22" idx="0"/>
          </p:cNvCxnSpPr>
          <p:nvPr/>
        </p:nvCxnSpPr>
        <p:spPr>
          <a:xfrm>
            <a:off x="10853246" y="3633548"/>
            <a:ext cx="0" cy="20590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1B5C6F6-E21D-0735-2B78-5032C76E126C}"/>
              </a:ext>
            </a:extLst>
          </p:cNvPr>
          <p:cNvCxnSpPr>
            <a:cxnSpLocks/>
            <a:stCxn id="37" idx="2"/>
            <a:endCxn id="46" idx="0"/>
          </p:cNvCxnSpPr>
          <p:nvPr/>
        </p:nvCxnSpPr>
        <p:spPr>
          <a:xfrm flipH="1">
            <a:off x="5832892" y="2655684"/>
            <a:ext cx="1" cy="226245"/>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id="{05E613C3-6AE7-7B49-A392-D7EE54591A16}"/>
              </a:ext>
            </a:extLst>
          </p:cNvPr>
          <p:cNvSpPr/>
          <p:nvPr/>
        </p:nvSpPr>
        <p:spPr>
          <a:xfrm>
            <a:off x="5194623" y="2030623"/>
            <a:ext cx="1276539" cy="625061"/>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a:ln>
                  <a:noFill/>
                </a:ln>
                <a:solidFill>
                  <a:prstClr val="white"/>
                </a:solidFill>
                <a:effectLst/>
                <a:uLnTx/>
                <a:uFillTx/>
                <a:latin typeface="Calibri" panose="020F0502020204030204"/>
                <a:ea typeface="+mn-ea"/>
                <a:cs typeface="+mn-cs"/>
              </a:rPr>
              <a:t>Perform data quality assessment</a:t>
            </a:r>
          </a:p>
        </p:txBody>
      </p:sp>
      <p:cxnSp>
        <p:nvCxnSpPr>
          <p:cNvPr id="73" name="Straight Arrow Connector 72">
            <a:extLst>
              <a:ext uri="{FF2B5EF4-FFF2-40B4-BE49-F238E27FC236}">
                <a16:creationId xmlns:a16="http://schemas.microsoft.com/office/drawing/2014/main" id="{4D87BAAA-1E8F-4BF7-B300-E1B042CE8157}"/>
              </a:ext>
            </a:extLst>
          </p:cNvPr>
          <p:cNvCxnSpPr>
            <a:cxnSpLocks/>
            <a:stCxn id="22" idx="2"/>
            <a:endCxn id="139" idx="0"/>
          </p:cNvCxnSpPr>
          <p:nvPr/>
        </p:nvCxnSpPr>
        <p:spPr>
          <a:xfrm>
            <a:off x="10853246" y="4900853"/>
            <a:ext cx="1605" cy="23899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7" name="Rectangle: Rounded Corners 106">
            <a:extLst>
              <a:ext uri="{FF2B5EF4-FFF2-40B4-BE49-F238E27FC236}">
                <a16:creationId xmlns:a16="http://schemas.microsoft.com/office/drawing/2014/main" id="{392ECAA1-75FE-6524-6555-8BF7987B9E8C}"/>
              </a:ext>
            </a:extLst>
          </p:cNvPr>
          <p:cNvSpPr/>
          <p:nvPr/>
        </p:nvSpPr>
        <p:spPr>
          <a:xfrm>
            <a:off x="10214977" y="1195240"/>
            <a:ext cx="1269608" cy="603567"/>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a:ln>
                  <a:noFill/>
                </a:ln>
                <a:solidFill>
                  <a:prstClr val="white"/>
                </a:solidFill>
                <a:effectLst/>
                <a:uLnTx/>
                <a:uFillTx/>
                <a:latin typeface="Calibri" panose="020F0502020204030204"/>
                <a:ea typeface="+mn-ea"/>
                <a:cs typeface="+mn-cs"/>
              </a:rPr>
              <a:t>Define data gap</a:t>
            </a:r>
          </a:p>
        </p:txBody>
      </p:sp>
      <p:sp>
        <p:nvSpPr>
          <p:cNvPr id="69" name="Rectangle: Rounded Corners 68">
            <a:extLst>
              <a:ext uri="{FF2B5EF4-FFF2-40B4-BE49-F238E27FC236}">
                <a16:creationId xmlns:a16="http://schemas.microsoft.com/office/drawing/2014/main" id="{985E9CE4-5424-7BC6-385C-281336C4E33F}"/>
              </a:ext>
            </a:extLst>
          </p:cNvPr>
          <p:cNvSpPr/>
          <p:nvPr/>
        </p:nvSpPr>
        <p:spPr>
          <a:xfrm>
            <a:off x="8546244" y="1188826"/>
            <a:ext cx="1276538" cy="603567"/>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a:ln>
                  <a:noFill/>
                </a:ln>
                <a:solidFill>
                  <a:prstClr val="white"/>
                </a:solidFill>
                <a:effectLst/>
                <a:uLnTx/>
                <a:uFillTx/>
                <a:latin typeface="Calibri" panose="020F0502020204030204"/>
                <a:ea typeface="+mn-ea"/>
                <a:cs typeface="+mn-cs"/>
              </a:rPr>
              <a:t>Define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a:ln>
                  <a:noFill/>
                </a:ln>
                <a:solidFill>
                  <a:prstClr val="white"/>
                </a:solidFill>
                <a:effectLst/>
                <a:uLnTx/>
                <a:uFillTx/>
                <a:latin typeface="Calibri" panose="020F0502020204030204"/>
                <a:ea typeface="+mn-ea"/>
                <a:cs typeface="+mn-cs"/>
              </a:rPr>
              <a:t>data &amp; system requirements</a:t>
            </a:r>
          </a:p>
        </p:txBody>
      </p:sp>
      <p:cxnSp>
        <p:nvCxnSpPr>
          <p:cNvPr id="79" name="Straight Arrow Connector 78">
            <a:extLst>
              <a:ext uri="{FF2B5EF4-FFF2-40B4-BE49-F238E27FC236}">
                <a16:creationId xmlns:a16="http://schemas.microsoft.com/office/drawing/2014/main" id="{DB37FF9B-127D-4535-4175-B96340925A48}"/>
              </a:ext>
            </a:extLst>
          </p:cNvPr>
          <p:cNvCxnSpPr>
            <a:cxnSpLocks/>
            <a:stCxn id="69" idx="2"/>
            <a:endCxn id="4" idx="0"/>
          </p:cNvCxnSpPr>
          <p:nvPr/>
        </p:nvCxnSpPr>
        <p:spPr>
          <a:xfrm>
            <a:off x="9184513" y="1792393"/>
            <a:ext cx="0" cy="255105"/>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7" name="Oval 111">
            <a:extLst>
              <a:ext uri="{FF2B5EF4-FFF2-40B4-BE49-F238E27FC236}">
                <a16:creationId xmlns:a16="http://schemas.microsoft.com/office/drawing/2014/main" id="{55825140-D8EB-7212-DBD9-B55D3404D91B}"/>
              </a:ext>
            </a:extLst>
          </p:cNvPr>
          <p:cNvSpPr/>
          <p:nvPr/>
        </p:nvSpPr>
        <p:spPr>
          <a:xfrm>
            <a:off x="5101611" y="5475089"/>
            <a:ext cx="1454138" cy="576303"/>
          </a:xfrm>
          <a:prstGeom prst="diamond">
            <a:avLst/>
          </a:prstGeom>
          <a:solidFill>
            <a:schemeClr val="accent4">
              <a:lumMod val="20000"/>
              <a:lumOff val="8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a:ln>
                  <a:noFill/>
                </a:ln>
                <a:solidFill>
                  <a:schemeClr val="bg1">
                    <a:lumMod val="50000"/>
                  </a:schemeClr>
                </a:solidFill>
                <a:effectLst/>
                <a:uLnTx/>
                <a:uFillTx/>
                <a:latin typeface="Calibri" panose="020F0502020204030204"/>
                <a:ea typeface="+mn-ea"/>
                <a:cs typeface="+mn-cs"/>
              </a:rPr>
              <a:t>Goals achieved?</a:t>
            </a:r>
          </a:p>
        </p:txBody>
      </p:sp>
      <p:sp>
        <p:nvSpPr>
          <p:cNvPr id="44" name="Oval 111">
            <a:extLst>
              <a:ext uri="{FF2B5EF4-FFF2-40B4-BE49-F238E27FC236}">
                <a16:creationId xmlns:a16="http://schemas.microsoft.com/office/drawing/2014/main" id="{E72AFAC0-D2DD-62C6-5D0A-154CF09A7027}"/>
              </a:ext>
            </a:extLst>
          </p:cNvPr>
          <p:cNvSpPr/>
          <p:nvPr/>
        </p:nvSpPr>
        <p:spPr>
          <a:xfrm>
            <a:off x="8451862" y="5508476"/>
            <a:ext cx="1454138" cy="576303"/>
          </a:xfrm>
          <a:prstGeom prst="diamond">
            <a:avLst/>
          </a:prstGeom>
          <a:solidFill>
            <a:schemeClr val="accent4">
              <a:lumMod val="20000"/>
              <a:lumOff val="8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a:ln>
                  <a:noFill/>
                </a:ln>
                <a:solidFill>
                  <a:schemeClr val="bg1">
                    <a:lumMod val="50000"/>
                  </a:schemeClr>
                </a:solidFill>
                <a:effectLst/>
                <a:uLnTx/>
                <a:uFillTx/>
                <a:latin typeface="Calibri" panose="020F0502020204030204"/>
                <a:ea typeface="+mn-ea"/>
                <a:cs typeface="+mn-cs"/>
              </a:rPr>
              <a:t>Goals achieved?</a:t>
            </a:r>
          </a:p>
        </p:txBody>
      </p:sp>
      <p:cxnSp>
        <p:nvCxnSpPr>
          <p:cNvPr id="81" name="Connector: Elbow 80">
            <a:extLst>
              <a:ext uri="{FF2B5EF4-FFF2-40B4-BE49-F238E27FC236}">
                <a16:creationId xmlns:a16="http://schemas.microsoft.com/office/drawing/2014/main" id="{9C2818DE-2921-E875-8CB1-3027835E24F3}"/>
              </a:ext>
            </a:extLst>
          </p:cNvPr>
          <p:cNvCxnSpPr>
            <a:cxnSpLocks/>
          </p:cNvCxnSpPr>
          <p:nvPr/>
        </p:nvCxnSpPr>
        <p:spPr>
          <a:xfrm flipV="1">
            <a:off x="6469966" y="1480460"/>
            <a:ext cx="404798" cy="4292495"/>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8CE9DCFB-A370-03FE-45E6-261B6D732668}"/>
              </a:ext>
            </a:extLst>
          </p:cNvPr>
          <p:cNvSpPr/>
          <p:nvPr/>
        </p:nvSpPr>
        <p:spPr>
          <a:xfrm>
            <a:off x="247511" y="5420911"/>
            <a:ext cx="1276538" cy="37571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a:ln>
                  <a:noFill/>
                </a:ln>
                <a:solidFill>
                  <a:prstClr val="white"/>
                </a:solidFill>
                <a:effectLst/>
                <a:uLnTx/>
                <a:uFillTx/>
                <a:latin typeface="Calibri" panose="020F0502020204030204"/>
                <a:ea typeface="+mn-ea"/>
                <a:cs typeface="+mn-cs"/>
              </a:rPr>
              <a:t>Goals</a:t>
            </a:r>
          </a:p>
        </p:txBody>
      </p:sp>
      <p:sp>
        <p:nvSpPr>
          <p:cNvPr id="9" name="Rectangle: Rounded Corners 8">
            <a:extLst>
              <a:ext uri="{FF2B5EF4-FFF2-40B4-BE49-F238E27FC236}">
                <a16:creationId xmlns:a16="http://schemas.microsoft.com/office/drawing/2014/main" id="{619D0E29-981D-B26D-AFE1-44E880E4442D}"/>
              </a:ext>
            </a:extLst>
          </p:cNvPr>
          <p:cNvSpPr/>
          <p:nvPr/>
        </p:nvSpPr>
        <p:spPr>
          <a:xfrm>
            <a:off x="247511" y="5861437"/>
            <a:ext cx="1276538" cy="37571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a:ln>
                  <a:noFill/>
                </a:ln>
                <a:solidFill>
                  <a:prstClr val="white"/>
                </a:solidFill>
                <a:effectLst/>
                <a:uLnTx/>
                <a:uFillTx/>
                <a:latin typeface="Calibri" panose="020F0502020204030204"/>
                <a:ea typeface="+mn-ea"/>
                <a:cs typeface="+mn-cs"/>
              </a:rPr>
              <a:t>Existing systems</a:t>
            </a:r>
          </a:p>
        </p:txBody>
      </p:sp>
      <p:sp>
        <p:nvSpPr>
          <p:cNvPr id="10" name="Rectangle: Rounded Corners 9">
            <a:extLst>
              <a:ext uri="{FF2B5EF4-FFF2-40B4-BE49-F238E27FC236}">
                <a16:creationId xmlns:a16="http://schemas.microsoft.com/office/drawing/2014/main" id="{BEECF5CE-C9E9-AF9E-1AC8-41A47D656621}"/>
              </a:ext>
            </a:extLst>
          </p:cNvPr>
          <p:cNvSpPr/>
          <p:nvPr/>
        </p:nvSpPr>
        <p:spPr>
          <a:xfrm>
            <a:off x="247511" y="6301963"/>
            <a:ext cx="1276538" cy="375717"/>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a:ln>
                  <a:noFill/>
                </a:ln>
                <a:solidFill>
                  <a:prstClr val="white"/>
                </a:solidFill>
                <a:effectLst/>
                <a:uLnTx/>
                <a:uFillTx/>
                <a:latin typeface="Calibri" panose="020F0502020204030204"/>
                <a:ea typeface="+mn-ea"/>
                <a:cs typeface="+mn-cs"/>
              </a:rPr>
              <a:t>New systems</a:t>
            </a:r>
          </a:p>
        </p:txBody>
      </p:sp>
      <p:sp>
        <p:nvSpPr>
          <p:cNvPr id="151" name="TextBox 150">
            <a:extLst>
              <a:ext uri="{FF2B5EF4-FFF2-40B4-BE49-F238E27FC236}">
                <a16:creationId xmlns:a16="http://schemas.microsoft.com/office/drawing/2014/main" id="{4AF9F90C-D259-425F-9F83-8D65246A1297}"/>
              </a:ext>
            </a:extLst>
          </p:cNvPr>
          <p:cNvSpPr txBox="1"/>
          <p:nvPr/>
        </p:nvSpPr>
        <p:spPr>
          <a:xfrm>
            <a:off x="203322" y="5168854"/>
            <a:ext cx="126960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a:ln>
                  <a:noFill/>
                </a:ln>
                <a:solidFill>
                  <a:prstClr val="black"/>
                </a:solidFill>
                <a:effectLst/>
                <a:uLnTx/>
                <a:uFillTx/>
                <a:latin typeface="Calibri" panose="020F0502020204030204"/>
                <a:ea typeface="+mn-ea"/>
                <a:cs typeface="+mn-cs"/>
              </a:rPr>
              <a:t>Legend</a:t>
            </a:r>
          </a:p>
        </p:txBody>
      </p:sp>
      <p:cxnSp>
        <p:nvCxnSpPr>
          <p:cNvPr id="32" name="Straight Arrow Connector 31">
            <a:extLst>
              <a:ext uri="{FF2B5EF4-FFF2-40B4-BE49-F238E27FC236}">
                <a16:creationId xmlns:a16="http://schemas.microsoft.com/office/drawing/2014/main" id="{C6EF26AF-9294-2586-9CBC-84EB56616E7A}"/>
              </a:ext>
            </a:extLst>
          </p:cNvPr>
          <p:cNvCxnSpPr>
            <a:cxnSpLocks/>
            <a:stCxn id="107" idx="2"/>
            <a:endCxn id="7" idx="0"/>
          </p:cNvCxnSpPr>
          <p:nvPr/>
        </p:nvCxnSpPr>
        <p:spPr>
          <a:xfrm>
            <a:off x="10849781" y="1798807"/>
            <a:ext cx="3465" cy="198135"/>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868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04B2E3E-A330-9BE8-FD7D-DBC5671E31C0}"/>
              </a:ext>
            </a:extLst>
          </p:cNvPr>
          <p:cNvPicPr>
            <a:picLocks noChangeAspect="1"/>
          </p:cNvPicPr>
          <p:nvPr/>
        </p:nvPicPr>
        <p:blipFill>
          <a:blip r:embed="rId2">
            <a:extLst>
              <a:ext uri="{BEBA8EAE-BF5A-486C-A8C5-ECC9F3942E4B}">
                <a14:imgProps xmlns:a14="http://schemas.microsoft.com/office/drawing/2010/main">
                  <a14:imgLayer r:embed="rId3">
                    <a14:imgEffect>
                      <a14:artisticCutout/>
                    </a14:imgEffect>
                  </a14:imgLayer>
                </a14:imgProps>
              </a:ext>
            </a:extLst>
          </a:blip>
          <a:stretch>
            <a:fillRect/>
          </a:stretch>
        </p:blipFill>
        <p:spPr>
          <a:xfrm>
            <a:off x="9380802" y="0"/>
            <a:ext cx="2811198" cy="1581299"/>
          </a:xfrm>
          <a:prstGeom prst="rect">
            <a:avLst/>
          </a:prstGeom>
          <a:ln>
            <a:solidFill>
              <a:schemeClr val="tx2"/>
            </a:solidFill>
          </a:ln>
        </p:spPr>
      </p:pic>
      <p:pic>
        <p:nvPicPr>
          <p:cNvPr id="5" name="Afbeelding 4">
            <a:extLst>
              <a:ext uri="{FF2B5EF4-FFF2-40B4-BE49-F238E27FC236}">
                <a16:creationId xmlns:a16="http://schemas.microsoft.com/office/drawing/2014/main" id="{462CFC22-DEE7-FA10-1FC3-9E9DA31EF9B5}"/>
              </a:ext>
            </a:extLst>
          </p:cNvPr>
          <p:cNvPicPr>
            <a:picLocks noChangeAspect="1"/>
          </p:cNvPicPr>
          <p:nvPr/>
        </p:nvPicPr>
        <p:blipFill>
          <a:blip r:embed="rId4">
            <a:extLst>
              <a:ext uri="{BEBA8EAE-BF5A-486C-A8C5-ECC9F3942E4B}">
                <a14:imgProps xmlns:a14="http://schemas.microsoft.com/office/drawing/2010/main">
                  <a14:imgLayer r:embed="rId5">
                    <a14:imgEffect>
                      <a14:artisticCutout/>
                    </a14:imgEffect>
                  </a14:imgLayer>
                </a14:imgProps>
              </a:ext>
            </a:extLst>
          </a:blip>
          <a:stretch>
            <a:fillRect/>
          </a:stretch>
        </p:blipFill>
        <p:spPr>
          <a:xfrm>
            <a:off x="9380802" y="1495277"/>
            <a:ext cx="2811198" cy="1581299"/>
          </a:xfrm>
          <a:prstGeom prst="rect">
            <a:avLst/>
          </a:prstGeom>
          <a:ln>
            <a:solidFill>
              <a:schemeClr val="tx2"/>
            </a:solidFill>
          </a:ln>
        </p:spPr>
      </p:pic>
      <p:pic>
        <p:nvPicPr>
          <p:cNvPr id="6" name="Afbeelding 5">
            <a:extLst>
              <a:ext uri="{FF2B5EF4-FFF2-40B4-BE49-F238E27FC236}">
                <a16:creationId xmlns:a16="http://schemas.microsoft.com/office/drawing/2014/main" id="{76064903-5847-6580-E698-8E4835001A2E}"/>
              </a:ext>
            </a:extLst>
          </p:cNvPr>
          <p:cNvPicPr>
            <a:picLocks noChangeAspect="1"/>
          </p:cNvPicPr>
          <p:nvPr/>
        </p:nvPicPr>
        <p:blipFill>
          <a:blip r:embed="rId6">
            <a:extLst>
              <a:ext uri="{BEBA8EAE-BF5A-486C-A8C5-ECC9F3942E4B}">
                <a14:imgProps xmlns:a14="http://schemas.microsoft.com/office/drawing/2010/main">
                  <a14:imgLayer r:embed="rId7">
                    <a14:imgEffect>
                      <a14:artisticCutout/>
                    </a14:imgEffect>
                  </a14:imgLayer>
                </a14:imgProps>
              </a:ext>
            </a:extLst>
          </a:blip>
          <a:stretch>
            <a:fillRect/>
          </a:stretch>
        </p:blipFill>
        <p:spPr>
          <a:xfrm>
            <a:off x="9380802" y="2657475"/>
            <a:ext cx="2811198" cy="1581299"/>
          </a:xfrm>
          <a:prstGeom prst="rect">
            <a:avLst/>
          </a:prstGeom>
          <a:ln>
            <a:solidFill>
              <a:schemeClr val="tx2"/>
            </a:solidFill>
          </a:ln>
        </p:spPr>
      </p:pic>
      <p:pic>
        <p:nvPicPr>
          <p:cNvPr id="7" name="Afbeelding 6">
            <a:extLst>
              <a:ext uri="{FF2B5EF4-FFF2-40B4-BE49-F238E27FC236}">
                <a16:creationId xmlns:a16="http://schemas.microsoft.com/office/drawing/2014/main" id="{666A7135-71CD-836E-4A2C-3D1023209622}"/>
              </a:ext>
            </a:extLst>
          </p:cNvPr>
          <p:cNvPicPr>
            <a:picLocks noChangeAspect="1"/>
          </p:cNvPicPr>
          <p:nvPr/>
        </p:nvPicPr>
        <p:blipFill>
          <a:blip r:embed="rId8">
            <a:extLst>
              <a:ext uri="{BEBA8EAE-BF5A-486C-A8C5-ECC9F3942E4B}">
                <a14:imgProps xmlns:a14="http://schemas.microsoft.com/office/drawing/2010/main">
                  <a14:imgLayer r:embed="rId9">
                    <a14:imgEffect>
                      <a14:artisticCutout/>
                    </a14:imgEffect>
                  </a14:imgLayer>
                </a14:imgProps>
              </a:ext>
            </a:extLst>
          </a:blip>
          <a:stretch>
            <a:fillRect/>
          </a:stretch>
        </p:blipFill>
        <p:spPr>
          <a:xfrm>
            <a:off x="9380802" y="4152752"/>
            <a:ext cx="2811198" cy="1581299"/>
          </a:xfrm>
          <a:prstGeom prst="rect">
            <a:avLst/>
          </a:prstGeom>
          <a:ln>
            <a:solidFill>
              <a:schemeClr val="tx2"/>
            </a:solidFill>
          </a:ln>
        </p:spPr>
      </p:pic>
      <p:pic>
        <p:nvPicPr>
          <p:cNvPr id="8" name="Afbeelding 7">
            <a:extLst>
              <a:ext uri="{FF2B5EF4-FFF2-40B4-BE49-F238E27FC236}">
                <a16:creationId xmlns:a16="http://schemas.microsoft.com/office/drawing/2014/main" id="{ED603044-AE9A-2B8B-44CB-719D0EE7122B}"/>
              </a:ext>
            </a:extLst>
          </p:cNvPr>
          <p:cNvPicPr>
            <a:picLocks noChangeAspect="1"/>
          </p:cNvPicPr>
          <p:nvPr/>
        </p:nvPicPr>
        <p:blipFill>
          <a:blip r:embed="rId10">
            <a:extLst>
              <a:ext uri="{BEBA8EAE-BF5A-486C-A8C5-ECC9F3942E4B}">
                <a14:imgProps xmlns:a14="http://schemas.microsoft.com/office/drawing/2010/main">
                  <a14:imgLayer r:embed="rId11">
                    <a14:imgEffect>
                      <a14:artisticCutout/>
                    </a14:imgEffect>
                  </a14:imgLayer>
                </a14:imgProps>
              </a:ext>
            </a:extLst>
          </a:blip>
          <a:stretch>
            <a:fillRect/>
          </a:stretch>
        </p:blipFill>
        <p:spPr>
          <a:xfrm>
            <a:off x="9380802" y="5276701"/>
            <a:ext cx="2811198" cy="1581299"/>
          </a:xfrm>
          <a:prstGeom prst="rect">
            <a:avLst/>
          </a:prstGeom>
          <a:ln>
            <a:solidFill>
              <a:schemeClr val="tx2"/>
            </a:solidFill>
          </a:ln>
        </p:spPr>
      </p:pic>
      <p:sp>
        <p:nvSpPr>
          <p:cNvPr id="11" name="Tekstvak 10">
            <a:extLst>
              <a:ext uri="{FF2B5EF4-FFF2-40B4-BE49-F238E27FC236}">
                <a16:creationId xmlns:a16="http://schemas.microsoft.com/office/drawing/2014/main" id="{60D2004E-5C0C-CA4E-DAA7-EBEEB4841394}"/>
              </a:ext>
            </a:extLst>
          </p:cNvPr>
          <p:cNvSpPr txBox="1"/>
          <p:nvPr/>
        </p:nvSpPr>
        <p:spPr>
          <a:xfrm>
            <a:off x="1005027" y="1090132"/>
            <a:ext cx="7486932" cy="1795136"/>
          </a:xfrm>
          <a:prstGeom prst="rect">
            <a:avLst/>
          </a:prstGeom>
          <a:noFill/>
        </p:spPr>
        <p:txBody>
          <a:bodyPr wrap="square" lIns="0" tIns="0" rIns="0" bIns="60960" rtlCol="0" anchor="t">
            <a:noAutofit/>
          </a:bodyPr>
          <a:lstStyle/>
          <a:p>
            <a:pPr algn="ctr" defTabSz="914377"/>
            <a:r>
              <a:rPr lang="nl-NL" sz="3200" b="1">
                <a:solidFill>
                  <a:srgbClr val="C00000"/>
                </a:solidFill>
                <a:effectLst>
                  <a:outerShdw blurRad="38100" dist="38100" dir="2700000" algn="tl">
                    <a:srgbClr val="000000">
                      <a:alpha val="43137"/>
                    </a:srgbClr>
                  </a:outerShdw>
                </a:effectLst>
                <a:latin typeface="Heijmans-Light"/>
              </a:rPr>
              <a:t>“</a:t>
            </a:r>
            <a:r>
              <a:rPr lang="nl-NL" sz="3200">
                <a:solidFill>
                  <a:srgbClr val="C00000"/>
                </a:solidFill>
                <a:effectLst>
                  <a:outerShdw blurRad="38100" dist="38100" dir="2700000" algn="tl">
                    <a:srgbClr val="000000">
                      <a:alpha val="43137"/>
                    </a:srgbClr>
                  </a:outerShdw>
                </a:effectLst>
                <a:latin typeface="Heijmans-Light"/>
              </a:rPr>
              <a:t>Help </a:t>
            </a:r>
            <a:r>
              <a:rPr lang="nl-NL" sz="3200" err="1">
                <a:solidFill>
                  <a:srgbClr val="C00000"/>
                </a:solidFill>
                <a:effectLst>
                  <a:outerShdw blurRad="38100" dist="38100" dir="2700000" algn="tl">
                    <a:srgbClr val="000000">
                      <a:alpha val="43137"/>
                    </a:srgbClr>
                  </a:outerShdw>
                </a:effectLst>
                <a:latin typeface="Heijmans-Light"/>
              </a:rPr>
              <a:t>the</a:t>
            </a:r>
            <a:r>
              <a:rPr lang="nl-NL" sz="3200">
                <a:solidFill>
                  <a:srgbClr val="C00000"/>
                </a:solidFill>
                <a:effectLst>
                  <a:outerShdw blurRad="38100" dist="38100" dir="2700000" algn="tl">
                    <a:srgbClr val="000000">
                      <a:alpha val="43137"/>
                    </a:srgbClr>
                  </a:outerShdw>
                </a:effectLst>
                <a:latin typeface="Heijmans-Light"/>
              </a:rPr>
              <a:t> customer </a:t>
            </a:r>
            <a:r>
              <a:rPr lang="nl-NL" sz="3200" err="1">
                <a:solidFill>
                  <a:srgbClr val="C00000"/>
                </a:solidFill>
                <a:effectLst>
                  <a:outerShdw blurRad="38100" dist="38100" dir="2700000" algn="tl">
                    <a:srgbClr val="000000">
                      <a:alpha val="43137"/>
                    </a:srgbClr>
                  </a:outerShdw>
                </a:effectLst>
                <a:latin typeface="Heijmans-Light"/>
              </a:rPr>
              <a:t>to</a:t>
            </a:r>
            <a:r>
              <a:rPr lang="nl-NL" sz="3200">
                <a:solidFill>
                  <a:srgbClr val="C00000"/>
                </a:solidFill>
                <a:effectLst>
                  <a:outerShdw blurRad="38100" dist="38100" dir="2700000" algn="tl">
                    <a:srgbClr val="000000">
                      <a:alpha val="43137"/>
                    </a:srgbClr>
                  </a:outerShdw>
                </a:effectLst>
                <a:latin typeface="Heijmans-Light"/>
              </a:rPr>
              <a:t> </a:t>
            </a:r>
            <a:r>
              <a:rPr lang="nl-NL" sz="3200" err="1">
                <a:solidFill>
                  <a:srgbClr val="C00000"/>
                </a:solidFill>
                <a:effectLst>
                  <a:outerShdw blurRad="38100" dist="38100" dir="2700000" algn="tl">
                    <a:srgbClr val="000000">
                      <a:alpha val="43137"/>
                    </a:srgbClr>
                  </a:outerShdw>
                </a:effectLst>
                <a:latin typeface="Heijmans-Light"/>
              </a:rPr>
              <a:t>define</a:t>
            </a:r>
            <a:r>
              <a:rPr lang="nl-NL" sz="3200">
                <a:solidFill>
                  <a:srgbClr val="C00000"/>
                </a:solidFill>
                <a:effectLst>
                  <a:outerShdw blurRad="38100" dist="38100" dir="2700000" algn="tl">
                    <a:srgbClr val="000000">
                      <a:alpha val="43137"/>
                    </a:srgbClr>
                  </a:outerShdw>
                </a:effectLst>
                <a:latin typeface="Heijmans-Light"/>
              </a:rPr>
              <a:t> </a:t>
            </a:r>
            <a:r>
              <a:rPr lang="nl-NL" sz="3200" err="1">
                <a:solidFill>
                  <a:srgbClr val="C00000"/>
                </a:solidFill>
                <a:effectLst>
                  <a:outerShdw blurRad="38100" dist="38100" dir="2700000" algn="tl">
                    <a:srgbClr val="000000">
                      <a:alpha val="43137"/>
                    </a:srgbClr>
                  </a:outerShdw>
                </a:effectLst>
                <a:latin typeface="Heijmans-Light"/>
              </a:rPr>
              <a:t>and</a:t>
            </a:r>
            <a:r>
              <a:rPr lang="nl-NL" sz="3200">
                <a:solidFill>
                  <a:srgbClr val="C00000"/>
                </a:solidFill>
                <a:effectLst>
                  <a:outerShdw blurRad="38100" dist="38100" dir="2700000" algn="tl">
                    <a:srgbClr val="000000">
                      <a:alpha val="43137"/>
                    </a:srgbClr>
                  </a:outerShdw>
                </a:effectLst>
                <a:latin typeface="Heijmans-Light"/>
              </a:rPr>
              <a:t> </a:t>
            </a:r>
            <a:r>
              <a:rPr lang="nl-NL" sz="3200" err="1">
                <a:solidFill>
                  <a:srgbClr val="C00000"/>
                </a:solidFill>
                <a:effectLst>
                  <a:outerShdw blurRad="38100" dist="38100" dir="2700000" algn="tl">
                    <a:srgbClr val="000000">
                      <a:alpha val="43137"/>
                    </a:srgbClr>
                  </a:outerShdw>
                </a:effectLst>
                <a:latin typeface="Heijmans-Light"/>
              </a:rPr>
              <a:t>prioritize</a:t>
            </a:r>
            <a:r>
              <a:rPr lang="nl-NL" sz="3200">
                <a:solidFill>
                  <a:srgbClr val="C00000"/>
                </a:solidFill>
                <a:effectLst>
                  <a:outerShdw blurRad="38100" dist="38100" dir="2700000" algn="tl">
                    <a:srgbClr val="000000">
                      <a:alpha val="43137"/>
                    </a:srgbClr>
                  </a:outerShdw>
                </a:effectLst>
                <a:latin typeface="Heijmans-Light"/>
              </a:rPr>
              <a:t> her </a:t>
            </a:r>
            <a:r>
              <a:rPr lang="nl-NL" sz="3200" err="1">
                <a:solidFill>
                  <a:srgbClr val="C00000"/>
                </a:solidFill>
                <a:effectLst>
                  <a:outerShdw blurRad="38100" dist="38100" dir="2700000" algn="tl">
                    <a:srgbClr val="000000">
                      <a:alpha val="43137"/>
                    </a:srgbClr>
                  </a:outerShdw>
                </a:effectLst>
                <a:latin typeface="Heijmans-Light"/>
              </a:rPr>
              <a:t>ambitions</a:t>
            </a:r>
            <a:r>
              <a:rPr lang="nl-NL" sz="3200">
                <a:solidFill>
                  <a:srgbClr val="C00000"/>
                </a:solidFill>
                <a:effectLst>
                  <a:outerShdw blurRad="38100" dist="38100" dir="2700000" algn="tl">
                    <a:srgbClr val="000000">
                      <a:alpha val="43137"/>
                    </a:srgbClr>
                  </a:outerShdw>
                </a:effectLst>
                <a:latin typeface="Heijmans-Light"/>
              </a:rPr>
              <a:t> (goals &amp; </a:t>
            </a:r>
            <a:r>
              <a:rPr lang="nl-NL" sz="3200" err="1">
                <a:solidFill>
                  <a:srgbClr val="C00000"/>
                </a:solidFill>
                <a:effectLst>
                  <a:outerShdw blurRad="38100" dist="38100" dir="2700000" algn="tl">
                    <a:srgbClr val="000000">
                      <a:alpha val="43137"/>
                    </a:srgbClr>
                  </a:outerShdw>
                </a:effectLst>
                <a:latin typeface="Heijmans-Light"/>
              </a:rPr>
              <a:t>objectives</a:t>
            </a:r>
            <a:r>
              <a:rPr lang="nl-NL" sz="3200">
                <a:solidFill>
                  <a:srgbClr val="C00000"/>
                </a:solidFill>
                <a:effectLst>
                  <a:outerShdw blurRad="38100" dist="38100" dir="2700000" algn="tl">
                    <a:srgbClr val="000000">
                      <a:alpha val="43137"/>
                    </a:srgbClr>
                  </a:outerShdw>
                </a:effectLst>
                <a:latin typeface="Heijmans-Light"/>
              </a:rPr>
              <a:t>)</a:t>
            </a:r>
            <a:r>
              <a:rPr lang="nl-NL" sz="3200">
                <a:solidFill>
                  <a:srgbClr val="C00000"/>
                </a:solidFill>
                <a:effectLst>
                  <a:outerShdw blurRad="38100" dist="38100" dir="2700000" algn="tl">
                    <a:srgbClr val="000000">
                      <a:alpha val="43137"/>
                    </a:srgbClr>
                  </a:outerShdw>
                </a:effectLst>
                <a:latin typeface="Heijmans-BoldCon" panose="02000506040000020003" pitchFamily="2" charset="0"/>
              </a:rPr>
              <a:t>„</a:t>
            </a:r>
            <a:endParaRPr lang="nl-NL">
              <a:solidFill>
                <a:srgbClr val="C00000"/>
              </a:solidFill>
              <a:effectLst>
                <a:outerShdw blurRad="38100" dist="38100" dir="2700000" algn="tl">
                  <a:srgbClr val="000000">
                    <a:alpha val="43137"/>
                  </a:srgbClr>
                </a:outerShdw>
              </a:effectLst>
              <a:latin typeface="Heijmans-BoldCon" panose="02000506040000020003" pitchFamily="2" charset="0"/>
            </a:endParaRPr>
          </a:p>
        </p:txBody>
      </p:sp>
      <p:graphicFrame>
        <p:nvGraphicFramePr>
          <p:cNvPr id="12" name="Diagram 11">
            <a:extLst>
              <a:ext uri="{FF2B5EF4-FFF2-40B4-BE49-F238E27FC236}">
                <a16:creationId xmlns:a16="http://schemas.microsoft.com/office/drawing/2014/main" id="{28AF5ECF-9B41-854B-3F38-FAF41BD31F78}"/>
              </a:ext>
            </a:extLst>
          </p:cNvPr>
          <p:cNvGraphicFramePr/>
          <p:nvPr>
            <p:extLst>
              <p:ext uri="{D42A27DB-BD31-4B8C-83A1-F6EECF244321}">
                <p14:modId xmlns:p14="http://schemas.microsoft.com/office/powerpoint/2010/main" val="1968984749"/>
              </p:ext>
            </p:extLst>
          </p:nvPr>
        </p:nvGraphicFramePr>
        <p:xfrm>
          <a:off x="1946245" y="3130552"/>
          <a:ext cx="5604495" cy="33147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cxnSp>
        <p:nvCxnSpPr>
          <p:cNvPr id="14" name="Rechte verbindingslijn 13">
            <a:extLst>
              <a:ext uri="{FF2B5EF4-FFF2-40B4-BE49-F238E27FC236}">
                <a16:creationId xmlns:a16="http://schemas.microsoft.com/office/drawing/2014/main" id="{7E46E861-FC87-D4DC-0861-17159EB24271}"/>
              </a:ext>
            </a:extLst>
          </p:cNvPr>
          <p:cNvCxnSpPr/>
          <p:nvPr/>
        </p:nvCxnSpPr>
        <p:spPr>
          <a:xfrm>
            <a:off x="9321803" y="0"/>
            <a:ext cx="0" cy="6858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5052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04B2E3E-A330-9BE8-FD7D-DBC5671E31C0}"/>
              </a:ext>
            </a:extLst>
          </p:cNvPr>
          <p:cNvPicPr>
            <a:picLocks noChangeAspect="1"/>
          </p:cNvPicPr>
          <p:nvPr/>
        </p:nvPicPr>
        <p:blipFill>
          <a:blip r:embed="rId2">
            <a:extLst>
              <a:ext uri="{BEBA8EAE-BF5A-486C-A8C5-ECC9F3942E4B}">
                <a14:imgProps xmlns:a14="http://schemas.microsoft.com/office/drawing/2010/main">
                  <a14:imgLayer r:embed="rId3">
                    <a14:imgEffect>
                      <a14:artisticCutout/>
                    </a14:imgEffect>
                  </a14:imgLayer>
                </a14:imgProps>
              </a:ext>
            </a:extLst>
          </a:blip>
          <a:stretch>
            <a:fillRect/>
          </a:stretch>
        </p:blipFill>
        <p:spPr>
          <a:xfrm>
            <a:off x="9380802" y="0"/>
            <a:ext cx="2811198" cy="1581299"/>
          </a:xfrm>
          <a:prstGeom prst="rect">
            <a:avLst/>
          </a:prstGeom>
          <a:ln>
            <a:solidFill>
              <a:schemeClr val="tx2"/>
            </a:solidFill>
          </a:ln>
        </p:spPr>
      </p:pic>
      <p:pic>
        <p:nvPicPr>
          <p:cNvPr id="5" name="Afbeelding 4">
            <a:extLst>
              <a:ext uri="{FF2B5EF4-FFF2-40B4-BE49-F238E27FC236}">
                <a16:creationId xmlns:a16="http://schemas.microsoft.com/office/drawing/2014/main" id="{462CFC22-DEE7-FA10-1FC3-9E9DA31EF9B5}"/>
              </a:ext>
            </a:extLst>
          </p:cNvPr>
          <p:cNvPicPr>
            <a:picLocks noChangeAspect="1"/>
          </p:cNvPicPr>
          <p:nvPr/>
        </p:nvPicPr>
        <p:blipFill>
          <a:blip r:embed="rId4">
            <a:extLst>
              <a:ext uri="{BEBA8EAE-BF5A-486C-A8C5-ECC9F3942E4B}">
                <a14:imgProps xmlns:a14="http://schemas.microsoft.com/office/drawing/2010/main">
                  <a14:imgLayer r:embed="rId5">
                    <a14:imgEffect>
                      <a14:artisticCutout/>
                    </a14:imgEffect>
                  </a14:imgLayer>
                </a14:imgProps>
              </a:ext>
            </a:extLst>
          </a:blip>
          <a:stretch>
            <a:fillRect/>
          </a:stretch>
        </p:blipFill>
        <p:spPr>
          <a:xfrm>
            <a:off x="9380802" y="1495277"/>
            <a:ext cx="2811198" cy="1581299"/>
          </a:xfrm>
          <a:prstGeom prst="rect">
            <a:avLst/>
          </a:prstGeom>
          <a:ln>
            <a:solidFill>
              <a:schemeClr val="tx2"/>
            </a:solidFill>
          </a:ln>
        </p:spPr>
      </p:pic>
      <p:pic>
        <p:nvPicPr>
          <p:cNvPr id="6" name="Afbeelding 5">
            <a:extLst>
              <a:ext uri="{FF2B5EF4-FFF2-40B4-BE49-F238E27FC236}">
                <a16:creationId xmlns:a16="http://schemas.microsoft.com/office/drawing/2014/main" id="{76064903-5847-6580-E698-8E4835001A2E}"/>
              </a:ext>
            </a:extLst>
          </p:cNvPr>
          <p:cNvPicPr>
            <a:picLocks noChangeAspect="1"/>
          </p:cNvPicPr>
          <p:nvPr/>
        </p:nvPicPr>
        <p:blipFill>
          <a:blip r:embed="rId6">
            <a:extLst>
              <a:ext uri="{BEBA8EAE-BF5A-486C-A8C5-ECC9F3942E4B}">
                <a14:imgProps xmlns:a14="http://schemas.microsoft.com/office/drawing/2010/main">
                  <a14:imgLayer r:embed="rId7">
                    <a14:imgEffect>
                      <a14:artisticCutout/>
                    </a14:imgEffect>
                  </a14:imgLayer>
                </a14:imgProps>
              </a:ext>
            </a:extLst>
          </a:blip>
          <a:stretch>
            <a:fillRect/>
          </a:stretch>
        </p:blipFill>
        <p:spPr>
          <a:xfrm>
            <a:off x="9380802" y="2657475"/>
            <a:ext cx="2811198" cy="1581299"/>
          </a:xfrm>
          <a:prstGeom prst="rect">
            <a:avLst/>
          </a:prstGeom>
          <a:ln>
            <a:solidFill>
              <a:schemeClr val="tx2"/>
            </a:solidFill>
          </a:ln>
        </p:spPr>
      </p:pic>
      <p:pic>
        <p:nvPicPr>
          <p:cNvPr id="7" name="Afbeelding 6">
            <a:extLst>
              <a:ext uri="{FF2B5EF4-FFF2-40B4-BE49-F238E27FC236}">
                <a16:creationId xmlns:a16="http://schemas.microsoft.com/office/drawing/2014/main" id="{666A7135-71CD-836E-4A2C-3D1023209622}"/>
              </a:ext>
            </a:extLst>
          </p:cNvPr>
          <p:cNvPicPr>
            <a:picLocks noChangeAspect="1"/>
          </p:cNvPicPr>
          <p:nvPr/>
        </p:nvPicPr>
        <p:blipFill>
          <a:blip r:embed="rId8">
            <a:extLst>
              <a:ext uri="{BEBA8EAE-BF5A-486C-A8C5-ECC9F3942E4B}">
                <a14:imgProps xmlns:a14="http://schemas.microsoft.com/office/drawing/2010/main">
                  <a14:imgLayer r:embed="rId9">
                    <a14:imgEffect>
                      <a14:artisticCutout/>
                    </a14:imgEffect>
                  </a14:imgLayer>
                </a14:imgProps>
              </a:ext>
            </a:extLst>
          </a:blip>
          <a:stretch>
            <a:fillRect/>
          </a:stretch>
        </p:blipFill>
        <p:spPr>
          <a:xfrm>
            <a:off x="9380802" y="4152752"/>
            <a:ext cx="2811198" cy="1581299"/>
          </a:xfrm>
          <a:prstGeom prst="rect">
            <a:avLst/>
          </a:prstGeom>
          <a:ln>
            <a:solidFill>
              <a:schemeClr val="tx2"/>
            </a:solidFill>
          </a:ln>
        </p:spPr>
      </p:pic>
      <p:pic>
        <p:nvPicPr>
          <p:cNvPr id="8" name="Afbeelding 7">
            <a:extLst>
              <a:ext uri="{FF2B5EF4-FFF2-40B4-BE49-F238E27FC236}">
                <a16:creationId xmlns:a16="http://schemas.microsoft.com/office/drawing/2014/main" id="{ED603044-AE9A-2B8B-44CB-719D0EE7122B}"/>
              </a:ext>
            </a:extLst>
          </p:cNvPr>
          <p:cNvPicPr>
            <a:picLocks noChangeAspect="1"/>
          </p:cNvPicPr>
          <p:nvPr/>
        </p:nvPicPr>
        <p:blipFill>
          <a:blip r:embed="rId10">
            <a:extLst>
              <a:ext uri="{BEBA8EAE-BF5A-486C-A8C5-ECC9F3942E4B}">
                <a14:imgProps xmlns:a14="http://schemas.microsoft.com/office/drawing/2010/main">
                  <a14:imgLayer r:embed="rId11">
                    <a14:imgEffect>
                      <a14:artisticCutout/>
                    </a14:imgEffect>
                  </a14:imgLayer>
                </a14:imgProps>
              </a:ext>
            </a:extLst>
          </a:blip>
          <a:stretch>
            <a:fillRect/>
          </a:stretch>
        </p:blipFill>
        <p:spPr>
          <a:xfrm>
            <a:off x="9380802" y="5276701"/>
            <a:ext cx="2811198" cy="1581299"/>
          </a:xfrm>
          <a:prstGeom prst="rect">
            <a:avLst/>
          </a:prstGeom>
          <a:ln>
            <a:solidFill>
              <a:schemeClr val="tx2"/>
            </a:solidFill>
          </a:ln>
        </p:spPr>
      </p:pic>
      <p:sp>
        <p:nvSpPr>
          <p:cNvPr id="11" name="Tekstvak 10">
            <a:extLst>
              <a:ext uri="{FF2B5EF4-FFF2-40B4-BE49-F238E27FC236}">
                <a16:creationId xmlns:a16="http://schemas.microsoft.com/office/drawing/2014/main" id="{60D2004E-5C0C-CA4E-DAA7-EBEEB4841394}"/>
              </a:ext>
            </a:extLst>
          </p:cNvPr>
          <p:cNvSpPr txBox="1"/>
          <p:nvPr/>
        </p:nvSpPr>
        <p:spPr>
          <a:xfrm>
            <a:off x="827335" y="946198"/>
            <a:ext cx="7486932" cy="1795136"/>
          </a:xfrm>
          <a:prstGeom prst="rect">
            <a:avLst/>
          </a:prstGeom>
          <a:noFill/>
        </p:spPr>
        <p:txBody>
          <a:bodyPr wrap="square" lIns="0" tIns="0" rIns="0" bIns="60960" rtlCol="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Heijmans-Light"/>
                <a:ea typeface="+mn-ea"/>
                <a:cs typeface="+mn-cs"/>
              </a:rPr>
              <a:t>“</a:t>
            </a:r>
            <a:r>
              <a:rPr kumimoji="0" lang="nl-NL" sz="3200" b="0" i="0" u="none" strike="noStrike" kern="1200" cap="none" spc="0" normalizeH="0" baseline="0" noProof="0" err="1">
                <a:ln>
                  <a:noFill/>
                </a:ln>
                <a:solidFill>
                  <a:srgbClr val="C00000"/>
                </a:solidFill>
                <a:effectLst>
                  <a:outerShdw blurRad="38100" dist="38100" dir="2700000" algn="tl">
                    <a:srgbClr val="000000">
                      <a:alpha val="43137"/>
                    </a:srgbClr>
                  </a:outerShdw>
                </a:effectLst>
                <a:uLnTx/>
                <a:uFillTx/>
                <a:latin typeface="Heijmans-Light"/>
                <a:ea typeface="+mn-ea"/>
                <a:cs typeface="+mn-cs"/>
              </a:rPr>
              <a:t>and</a:t>
            </a:r>
            <a:r>
              <a:rPr kumimoji="0" lang="nl-NL" sz="3200" b="0"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Heijmans-Light"/>
                <a:ea typeface="+mn-ea"/>
                <a:cs typeface="+mn-cs"/>
              </a:rPr>
              <a:t> translate </a:t>
            </a:r>
            <a:r>
              <a:rPr kumimoji="0" lang="nl-NL" sz="3200" b="0" i="0" u="none" strike="noStrike" kern="1200" cap="none" spc="0" normalizeH="0" baseline="0" noProof="0" err="1">
                <a:ln>
                  <a:noFill/>
                </a:ln>
                <a:solidFill>
                  <a:srgbClr val="C00000"/>
                </a:solidFill>
                <a:effectLst>
                  <a:outerShdw blurRad="38100" dist="38100" dir="2700000" algn="tl">
                    <a:srgbClr val="000000">
                      <a:alpha val="43137"/>
                    </a:srgbClr>
                  </a:outerShdw>
                </a:effectLst>
                <a:uLnTx/>
                <a:uFillTx/>
                <a:latin typeface="Heijmans-Light"/>
                <a:ea typeface="+mn-ea"/>
                <a:cs typeface="+mn-cs"/>
              </a:rPr>
              <a:t>those</a:t>
            </a:r>
            <a:r>
              <a:rPr kumimoji="0" lang="nl-NL" sz="3200" b="0"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Heijmans-Light"/>
                <a:ea typeface="+mn-ea"/>
                <a:cs typeface="+mn-cs"/>
              </a:rPr>
              <a:t> </a:t>
            </a:r>
            <a:r>
              <a:rPr kumimoji="0" lang="nl-NL" sz="3200" b="0" i="0" u="none" strike="noStrike" kern="1200" cap="none" spc="0" normalizeH="0" baseline="0" noProof="0" err="1">
                <a:ln>
                  <a:noFill/>
                </a:ln>
                <a:solidFill>
                  <a:srgbClr val="C00000"/>
                </a:solidFill>
                <a:effectLst>
                  <a:outerShdw blurRad="38100" dist="38100" dir="2700000" algn="tl">
                    <a:srgbClr val="000000">
                      <a:alpha val="43137"/>
                    </a:srgbClr>
                  </a:outerShdw>
                </a:effectLst>
                <a:uLnTx/>
                <a:uFillTx/>
                <a:latin typeface="Heijmans-Light"/>
                <a:ea typeface="+mn-ea"/>
                <a:cs typeface="+mn-cs"/>
              </a:rPr>
              <a:t>ambitions</a:t>
            </a:r>
            <a:r>
              <a:rPr kumimoji="0" lang="nl-NL" sz="3200" b="0"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Heijmans-Light"/>
                <a:ea typeface="+mn-ea"/>
                <a:cs typeface="+mn-cs"/>
              </a:rPr>
              <a:t> </a:t>
            </a:r>
            <a:r>
              <a:rPr kumimoji="0" lang="nl-NL" sz="3200" b="0" i="0" u="none" strike="noStrike" kern="1200" cap="none" spc="0" normalizeH="0" baseline="0" noProof="0" err="1">
                <a:ln>
                  <a:noFill/>
                </a:ln>
                <a:solidFill>
                  <a:srgbClr val="C00000"/>
                </a:solidFill>
                <a:effectLst>
                  <a:outerShdw blurRad="38100" dist="38100" dir="2700000" algn="tl">
                    <a:srgbClr val="000000">
                      <a:alpha val="43137"/>
                    </a:srgbClr>
                  </a:outerShdw>
                </a:effectLst>
                <a:uLnTx/>
                <a:uFillTx/>
                <a:latin typeface="Heijmans-Light"/>
                <a:ea typeface="+mn-ea"/>
                <a:cs typeface="+mn-cs"/>
              </a:rPr>
              <a:t>into</a:t>
            </a:r>
            <a:r>
              <a:rPr kumimoji="0" lang="nl-NL" sz="3200" b="0"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Heijmans-Light"/>
                <a:ea typeface="+mn-ea"/>
                <a:cs typeface="+mn-cs"/>
              </a:rPr>
              <a:t> </a:t>
            </a:r>
            <a:br>
              <a:rPr kumimoji="0" lang="nl-NL" sz="3200" b="0"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Heijmans-Light"/>
                <a:ea typeface="+mn-ea"/>
                <a:cs typeface="+mn-cs"/>
              </a:rPr>
            </a:br>
            <a:r>
              <a:rPr kumimoji="0" lang="nl-NL" sz="3200" b="0" i="0" u="none" strike="noStrike" kern="1200" cap="none" spc="0" normalizeH="0" baseline="0" noProof="0" err="1">
                <a:ln>
                  <a:noFill/>
                </a:ln>
                <a:solidFill>
                  <a:srgbClr val="C00000"/>
                </a:solidFill>
                <a:effectLst>
                  <a:outerShdw blurRad="38100" dist="38100" dir="2700000" algn="tl">
                    <a:srgbClr val="000000">
                      <a:alpha val="43137"/>
                    </a:srgbClr>
                  </a:outerShdw>
                </a:effectLst>
                <a:uLnTx/>
                <a:uFillTx/>
                <a:latin typeface="Heijmans-Light"/>
                <a:ea typeface="+mn-ea"/>
                <a:cs typeface="+mn-cs"/>
              </a:rPr>
              <a:t>clear</a:t>
            </a:r>
            <a:r>
              <a:rPr kumimoji="0" lang="nl-NL" sz="3200" b="0"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Heijmans-Light"/>
                <a:ea typeface="+mn-ea"/>
                <a:cs typeface="+mn-cs"/>
              </a:rPr>
              <a:t> asset data </a:t>
            </a:r>
            <a:r>
              <a:rPr kumimoji="0" lang="nl-NL" sz="3200" b="0" i="0" u="none" strike="noStrike" kern="1200" cap="none" spc="0" normalizeH="0" baseline="0" noProof="0" err="1">
                <a:ln>
                  <a:noFill/>
                </a:ln>
                <a:solidFill>
                  <a:srgbClr val="C00000"/>
                </a:solidFill>
                <a:effectLst>
                  <a:outerShdw blurRad="38100" dist="38100" dir="2700000" algn="tl">
                    <a:srgbClr val="000000">
                      <a:alpha val="43137"/>
                    </a:srgbClr>
                  </a:outerShdw>
                </a:effectLst>
                <a:uLnTx/>
                <a:uFillTx/>
                <a:latin typeface="Heijmans-Light"/>
                <a:ea typeface="+mn-ea"/>
                <a:cs typeface="+mn-cs"/>
              </a:rPr>
              <a:t>needs</a:t>
            </a:r>
            <a:r>
              <a:rPr kumimoji="0" lang="nl-NL" sz="3200" b="0"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Heijmans-Light"/>
                <a:ea typeface="+mn-ea"/>
                <a:cs typeface="+mn-cs"/>
              </a:rPr>
              <a:t> &amp; </a:t>
            </a:r>
            <a:r>
              <a:rPr kumimoji="0" lang="nl-NL" sz="3200" b="0" i="0" u="none" strike="noStrike" kern="1200" cap="none" spc="0" normalizeH="0" baseline="0" noProof="0" err="1">
                <a:ln>
                  <a:noFill/>
                </a:ln>
                <a:solidFill>
                  <a:srgbClr val="C00000"/>
                </a:solidFill>
                <a:effectLst>
                  <a:outerShdw blurRad="38100" dist="38100" dir="2700000" algn="tl">
                    <a:srgbClr val="000000">
                      <a:alpha val="43137"/>
                    </a:srgbClr>
                  </a:outerShdw>
                </a:effectLst>
                <a:uLnTx/>
                <a:uFillTx/>
                <a:latin typeface="Heijmans-Light"/>
                <a:ea typeface="+mn-ea"/>
                <a:cs typeface="+mn-cs"/>
              </a:rPr>
              <a:t>requirements</a:t>
            </a:r>
            <a:r>
              <a:rPr kumimoji="0" lang="nl-NL" sz="3200" b="0"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Heijmans-BoldCon" panose="02000506040000020003" pitchFamily="2" charset="0"/>
                <a:ea typeface="+mn-ea"/>
                <a:cs typeface="+mn-cs"/>
              </a:rPr>
              <a:t>„</a:t>
            </a:r>
            <a:endParaRPr kumimoji="0" lang="nl-NL" sz="1800" b="0"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Heijmans-BoldCon" panose="02000506040000020003" pitchFamily="2" charset="0"/>
              <a:ea typeface="+mn-ea"/>
              <a:cs typeface="+mn-cs"/>
            </a:endParaRPr>
          </a:p>
        </p:txBody>
      </p:sp>
      <p:cxnSp>
        <p:nvCxnSpPr>
          <p:cNvPr id="14" name="Rechte verbindingslijn 13">
            <a:extLst>
              <a:ext uri="{FF2B5EF4-FFF2-40B4-BE49-F238E27FC236}">
                <a16:creationId xmlns:a16="http://schemas.microsoft.com/office/drawing/2014/main" id="{7E46E861-FC87-D4DC-0861-17159EB24271}"/>
              </a:ext>
            </a:extLst>
          </p:cNvPr>
          <p:cNvCxnSpPr/>
          <p:nvPr/>
        </p:nvCxnSpPr>
        <p:spPr>
          <a:xfrm>
            <a:off x="9321803" y="0"/>
            <a:ext cx="0" cy="6858000"/>
          </a:xfrm>
          <a:prstGeom prst="line">
            <a:avLst/>
          </a:prstGeom>
        </p:spPr>
        <p:style>
          <a:lnRef idx="1">
            <a:schemeClr val="accent1"/>
          </a:lnRef>
          <a:fillRef idx="0">
            <a:schemeClr val="accent1"/>
          </a:fillRef>
          <a:effectRef idx="0">
            <a:schemeClr val="accent1"/>
          </a:effectRef>
          <a:fontRef idx="minor">
            <a:schemeClr val="tx1"/>
          </a:fontRef>
        </p:style>
      </p:cxnSp>
      <p:grpSp>
        <p:nvGrpSpPr>
          <p:cNvPr id="2" name="Group 13">
            <a:extLst>
              <a:ext uri="{FF2B5EF4-FFF2-40B4-BE49-F238E27FC236}">
                <a16:creationId xmlns:a16="http://schemas.microsoft.com/office/drawing/2014/main" id="{26884E45-67AA-3F2F-4AD4-65E99D400072}"/>
              </a:ext>
            </a:extLst>
          </p:cNvPr>
          <p:cNvGrpSpPr/>
          <p:nvPr/>
        </p:nvGrpSpPr>
        <p:grpSpPr>
          <a:xfrm>
            <a:off x="1278523" y="2777168"/>
            <a:ext cx="6976419" cy="3562350"/>
            <a:chOff x="1676400" y="3038475"/>
            <a:chExt cx="6976419" cy="3562350"/>
          </a:xfrm>
        </p:grpSpPr>
        <p:graphicFrame>
          <p:nvGraphicFramePr>
            <p:cNvPr id="3" name="Diagram 2">
              <a:extLst>
                <a:ext uri="{FF2B5EF4-FFF2-40B4-BE49-F238E27FC236}">
                  <a16:creationId xmlns:a16="http://schemas.microsoft.com/office/drawing/2014/main" id="{7636C998-F7C1-9E66-9405-E0592B813446}"/>
                </a:ext>
              </a:extLst>
            </p:cNvPr>
            <p:cNvGraphicFramePr/>
            <p:nvPr/>
          </p:nvGraphicFramePr>
          <p:xfrm>
            <a:off x="1676400" y="3038475"/>
            <a:ext cx="4191000" cy="356235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9" name="Diagram 8">
              <a:extLst>
                <a:ext uri="{FF2B5EF4-FFF2-40B4-BE49-F238E27FC236}">
                  <a16:creationId xmlns:a16="http://schemas.microsoft.com/office/drawing/2014/main" id="{87736161-78DF-A707-4307-CF96CBD1DAFD}"/>
                </a:ext>
              </a:extLst>
            </p:cNvPr>
            <p:cNvGraphicFramePr/>
            <p:nvPr/>
          </p:nvGraphicFramePr>
          <p:xfrm>
            <a:off x="3771900" y="3641923"/>
            <a:ext cx="4880919" cy="2709333"/>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pSp>
    </p:spTree>
    <p:extLst>
      <p:ext uri="{BB962C8B-B14F-4D97-AF65-F5344CB8AC3E}">
        <p14:creationId xmlns:p14="http://schemas.microsoft.com/office/powerpoint/2010/main" val="2732049885"/>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074ECD8799B8643972356DADB7B03A9" ma:contentTypeVersion="39" ma:contentTypeDescription="Een nieuw document maken." ma:contentTypeScope="" ma:versionID="cdf222eec246ad406f20d377cc59130d">
  <xsd:schema xmlns:xsd="http://www.w3.org/2001/XMLSchema" xmlns:xs="http://www.w3.org/2001/XMLSchema" xmlns:p="http://schemas.microsoft.com/office/2006/metadata/properties" xmlns:ns2="66817cba-050f-4a40-bdab-c68abc7a4db7" xmlns:ns3="e9a87b0b-bbeb-4353-83b2-a665c162dd4e" targetNamespace="http://schemas.microsoft.com/office/2006/metadata/properties" ma:root="true" ma:fieldsID="9118017debdcb1a21c1594b279d6ae4e" ns2:_="" ns3:_="">
    <xsd:import namespace="66817cba-050f-4a40-bdab-c68abc7a4db7"/>
    <xsd:import namespace="e9a87b0b-bbeb-4353-83b2-a665c162dd4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3:SharedWithUsers" minOccurs="0"/>
                <xsd:element ref="ns3:SharedWithDetails"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Teams_Channel_Section_Location"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817cba-050f-4a40-bdab-c68abc7a4d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NotebookType" ma:index="17" nillable="true" ma:displayName="Notebook Type" ma:internalName="NotebookType">
      <xsd:simpleType>
        <xsd:restriction base="dms:Text"/>
      </xsd:simpleType>
    </xsd:element>
    <xsd:element name="FolderType" ma:index="18" nillable="true" ma:displayName="Folder Type" ma:internalName="FolderType">
      <xsd:simpleType>
        <xsd:restriction base="dms:Text"/>
      </xsd:simpleType>
    </xsd:element>
    <xsd:element name="CultureName" ma:index="19" nillable="true" ma:displayName="Culture Name" ma:internalName="CultureName">
      <xsd:simpleType>
        <xsd:restriction base="dms:Text"/>
      </xsd:simpleType>
    </xsd:element>
    <xsd:element name="AppVersion" ma:index="20" nillable="true" ma:displayName="App Version" ma:internalName="AppVersion">
      <xsd:simpleType>
        <xsd:restriction base="dms:Text"/>
      </xsd:simpleType>
    </xsd:element>
    <xsd:element name="TeamsChannelId" ma:index="21" nillable="true" ma:displayName="Teams Channel Id" ma:internalName="TeamsChannelId">
      <xsd:simpleType>
        <xsd:restriction base="dms:Text"/>
      </xsd:simpleType>
    </xsd:element>
    <xsd:element name="Owner" ma:index="22"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23" nillable="true" ma:displayName="Math Settings" ma:internalName="Math_Settings">
      <xsd:simpleType>
        <xsd:restriction base="dms:Text"/>
      </xsd:simpleType>
    </xsd:element>
    <xsd:element name="DefaultSectionNames" ma:index="24" nillable="true" ma:displayName="Default Section Names" ma:internalName="DefaultSectionNames">
      <xsd:simpleType>
        <xsd:restriction base="dms:Note">
          <xsd:maxLength value="255"/>
        </xsd:restriction>
      </xsd:simpleType>
    </xsd:element>
    <xsd:element name="Templates" ma:index="25" nillable="true" ma:displayName="Templates" ma:internalName="Templates">
      <xsd:simpleType>
        <xsd:restriction base="dms:Note">
          <xsd:maxLength value="255"/>
        </xsd:restriction>
      </xsd:simpleType>
    </xsd:element>
    <xsd:element name="Leaders" ma:index="26"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27"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28"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9" nillable="true" ma:displayName="Distribution Groups" ma:internalName="Distribution_Groups">
      <xsd:simpleType>
        <xsd:restriction base="dms:Note">
          <xsd:maxLength value="255"/>
        </xsd:restriction>
      </xsd:simpleType>
    </xsd:element>
    <xsd:element name="LMS_Mappings" ma:index="30" nillable="true" ma:displayName="LMS Mappings" ma:internalName="LMS_Mappings">
      <xsd:simpleType>
        <xsd:restriction base="dms:Note">
          <xsd:maxLength value="255"/>
        </xsd:restriction>
      </xsd:simpleType>
    </xsd:element>
    <xsd:element name="Invited_Leaders" ma:index="31" nillable="true" ma:displayName="Invited Leaders" ma:internalName="Invited_Leaders">
      <xsd:simpleType>
        <xsd:restriction base="dms:Note">
          <xsd:maxLength value="255"/>
        </xsd:restriction>
      </xsd:simpleType>
    </xsd:element>
    <xsd:element name="Invited_Members" ma:index="32" nillable="true" ma:displayName="Invited Members" ma:internalName="Invited_Members">
      <xsd:simpleType>
        <xsd:restriction base="dms:Note">
          <xsd:maxLength value="255"/>
        </xsd:restriction>
      </xsd:simpleType>
    </xsd:element>
    <xsd:element name="Self_Registration_Enabled" ma:index="33" nillable="true" ma:displayName="Self Registration Enabled" ma:internalName="Self_Registration_Enabled">
      <xsd:simpleType>
        <xsd:restriction base="dms:Boolean"/>
      </xsd:simpleType>
    </xsd:element>
    <xsd:element name="Has_Leaders_Only_SectionGroup" ma:index="34" nillable="true" ma:displayName="Has Leaders Only SectionGroup" ma:internalName="Has_Leaders_Only_SectionGroup">
      <xsd:simpleType>
        <xsd:restriction base="dms:Boolean"/>
      </xsd:simpleType>
    </xsd:element>
    <xsd:element name="Is_Collaboration_Space_Locked" ma:index="35" nillable="true" ma:displayName="Is Collaboration Space Locked" ma:internalName="Is_Collaboration_Space_Locked">
      <xsd:simpleType>
        <xsd:restriction base="dms:Boolean"/>
      </xsd:simpleType>
    </xsd:element>
    <xsd:element name="IsNotebookLocked" ma:index="36" nillable="true" ma:displayName="Is Notebook Locked" ma:internalName="IsNotebookLocked">
      <xsd:simpleType>
        <xsd:restriction base="dms:Boolean"/>
      </xsd:simpleType>
    </xsd:element>
    <xsd:element name="Teams_Channel_Section_Location" ma:index="37" nillable="true" ma:displayName="Teams Channel Section Location" ma:internalName="Teams_Channel_Section_Location">
      <xsd:simpleType>
        <xsd:restriction base="dms:Text"/>
      </xsd:simpleType>
    </xsd:element>
    <xsd:element name="MediaServiceDateTaken" ma:index="38" nillable="true" ma:displayName="MediaServiceDateTaken" ma:hidden="true" ma:internalName="MediaServiceDateTaken" ma:readOnly="true">
      <xsd:simpleType>
        <xsd:restriction base="dms:Text"/>
      </xsd:simpleType>
    </xsd:element>
    <xsd:element name="MediaLengthInSeconds" ma:index="39" nillable="true" ma:displayName="Length (seconds)" ma:internalName="MediaLengthInSeconds" ma:readOnly="true">
      <xsd:simpleType>
        <xsd:restriction base="dms:Unknown"/>
      </xsd:simpleType>
    </xsd:element>
    <xsd:element name="MediaServiceLocation" ma:index="40" nillable="true" ma:displayName="Location" ma:internalName="MediaServiceLocation" ma:readOnly="true">
      <xsd:simpleType>
        <xsd:restriction base="dms:Text"/>
      </xsd:simpleType>
    </xsd:element>
    <xsd:element name="lcf76f155ced4ddcb4097134ff3c332f" ma:index="42" nillable="true" ma:taxonomy="true" ma:internalName="lcf76f155ced4ddcb4097134ff3c332f" ma:taxonomyFieldName="MediaServiceImageTags" ma:displayName="Afbeeldingtags" ma:readOnly="false" ma:fieldId="{5cf76f15-5ced-4ddc-b409-7134ff3c332f}" ma:taxonomyMulti="true" ma:sspId="0d2f2e1c-c095-4710-afda-8e7acdb0334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4" nillable="true" ma:displayName="MediaServiceObjectDetectorVersions" ma:hidden="true" ma:indexed="true" ma:internalName="MediaServiceObjectDetectorVersions" ma:readOnly="true">
      <xsd:simpleType>
        <xsd:restriction base="dms:Text"/>
      </xsd:simpleType>
    </xsd:element>
    <xsd:element name="MediaServiceSearchProperties" ma:index="4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9a87b0b-bbeb-4353-83b2-a665c162dd4e" elementFormDefault="qualified">
    <xsd:import namespace="http://schemas.microsoft.com/office/2006/documentManagement/types"/>
    <xsd:import namespace="http://schemas.microsoft.com/office/infopath/2007/PartnerControls"/>
    <xsd:element name="SharedWithUsers" ma:index="1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Gedeeld met details" ma:internalName="SharedWithDetails" ma:readOnly="true">
      <xsd:simpleType>
        <xsd:restriction base="dms:Note">
          <xsd:maxLength value="255"/>
        </xsd:restriction>
      </xsd:simpleType>
    </xsd:element>
    <xsd:element name="TaxCatchAll" ma:index="43" nillable="true" ma:displayName="Taxonomy Catch All Column" ma:hidden="true" ma:list="{361c863b-5935-4cd7-8371-91cfd484c11f}" ma:internalName="TaxCatchAll" ma:showField="CatchAllData" ma:web="e9a87b0b-bbeb-4353-83b2-a665c162dd4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NotebookType xmlns="66817cba-050f-4a40-bdab-c68abc7a4db7" xsi:nil="true"/>
    <FolderType xmlns="66817cba-050f-4a40-bdab-c68abc7a4db7" xsi:nil="true"/>
    <Leaders xmlns="66817cba-050f-4a40-bdab-c68abc7a4db7">
      <UserInfo>
        <DisplayName/>
        <AccountId xsi:nil="true"/>
        <AccountType/>
      </UserInfo>
    </Leaders>
    <Templates xmlns="66817cba-050f-4a40-bdab-c68abc7a4db7" xsi:nil="true"/>
    <Members xmlns="66817cba-050f-4a40-bdab-c68abc7a4db7">
      <UserInfo>
        <DisplayName/>
        <AccountId xsi:nil="true"/>
        <AccountType/>
      </UserInfo>
    </Members>
    <Member_Groups xmlns="66817cba-050f-4a40-bdab-c68abc7a4db7">
      <UserInfo>
        <DisplayName/>
        <AccountId xsi:nil="true"/>
        <AccountType/>
      </UserInfo>
    </Member_Groups>
    <Is_Collaboration_Space_Locked xmlns="66817cba-050f-4a40-bdab-c68abc7a4db7" xsi:nil="true"/>
    <Teams_Channel_Section_Location xmlns="66817cba-050f-4a40-bdab-c68abc7a4db7" xsi:nil="true"/>
    <CultureName xmlns="66817cba-050f-4a40-bdab-c68abc7a4db7" xsi:nil="true"/>
    <TaxCatchAll xmlns="e9a87b0b-bbeb-4353-83b2-a665c162dd4e" xsi:nil="true"/>
    <Invited_Members xmlns="66817cba-050f-4a40-bdab-c68abc7a4db7" xsi:nil="true"/>
    <LMS_Mappings xmlns="66817cba-050f-4a40-bdab-c68abc7a4db7" xsi:nil="true"/>
    <IsNotebookLocked xmlns="66817cba-050f-4a40-bdab-c68abc7a4db7" xsi:nil="true"/>
    <Distribution_Groups xmlns="66817cba-050f-4a40-bdab-c68abc7a4db7" xsi:nil="true"/>
    <lcf76f155ced4ddcb4097134ff3c332f xmlns="66817cba-050f-4a40-bdab-c68abc7a4db7">
      <Terms xmlns="http://schemas.microsoft.com/office/infopath/2007/PartnerControls"/>
    </lcf76f155ced4ddcb4097134ff3c332f>
    <Self_Registration_Enabled xmlns="66817cba-050f-4a40-bdab-c68abc7a4db7" xsi:nil="true"/>
    <DefaultSectionNames xmlns="66817cba-050f-4a40-bdab-c68abc7a4db7" xsi:nil="true"/>
    <AppVersion xmlns="66817cba-050f-4a40-bdab-c68abc7a4db7" xsi:nil="true"/>
    <TeamsChannelId xmlns="66817cba-050f-4a40-bdab-c68abc7a4db7" xsi:nil="true"/>
    <Invited_Leaders xmlns="66817cba-050f-4a40-bdab-c68abc7a4db7" xsi:nil="true"/>
    <Math_Settings xmlns="66817cba-050f-4a40-bdab-c68abc7a4db7" xsi:nil="true"/>
    <Has_Leaders_Only_SectionGroup xmlns="66817cba-050f-4a40-bdab-c68abc7a4db7" xsi:nil="true"/>
    <Owner xmlns="66817cba-050f-4a40-bdab-c68abc7a4db7">
      <UserInfo>
        <DisplayName/>
        <AccountId xsi:nil="true"/>
        <AccountType/>
      </UserInfo>
    </Owner>
    <SharedWithUsers xmlns="e9a87b0b-bbeb-4353-83b2-a665c162dd4e">
      <UserInfo>
        <DisplayName>Joep van der Weijden</DisplayName>
        <AccountId>48</AccountId>
        <AccountType/>
      </UserInfo>
    </SharedWithUsers>
  </documentManagement>
</p:properties>
</file>

<file path=customXml/itemProps1.xml><?xml version="1.0" encoding="utf-8"?>
<ds:datastoreItem xmlns:ds="http://schemas.openxmlformats.org/officeDocument/2006/customXml" ds:itemID="{4A9ED789-952D-4680-AD47-B3EABA515F22}">
  <ds:schemaRefs>
    <ds:schemaRef ds:uri="http://schemas.microsoft.com/sharepoint/v3/contenttype/forms"/>
  </ds:schemaRefs>
</ds:datastoreItem>
</file>

<file path=customXml/itemProps2.xml><?xml version="1.0" encoding="utf-8"?>
<ds:datastoreItem xmlns:ds="http://schemas.openxmlformats.org/officeDocument/2006/customXml" ds:itemID="{8C1AF724-246F-4D67-9C42-454503CD2AAD}">
  <ds:schemaRefs>
    <ds:schemaRef ds:uri="66817cba-050f-4a40-bdab-c68abc7a4db7"/>
    <ds:schemaRef ds:uri="e9a87b0b-bbeb-4353-83b2-a665c162dd4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75E0B2E-CABB-4F94-A9B8-82F99F3D3A93}">
  <ds:schemaRefs>
    <ds:schemaRef ds:uri="http://schemas.microsoft.com/office/2006/documentManagement/types"/>
    <ds:schemaRef ds:uri="http://purl.org/dc/terms/"/>
    <ds:schemaRef ds:uri="66817cba-050f-4a40-bdab-c68abc7a4db7"/>
    <ds:schemaRef ds:uri="e9a87b0b-bbeb-4353-83b2-a665c162dd4e"/>
    <ds:schemaRef ds:uri="http://www.w3.org/XML/1998/namespace"/>
    <ds:schemaRef ds:uri="http://purl.org/dc/dcmitype/"/>
    <ds:schemaRef ds:uri="http://schemas.microsoft.com/office/infopath/2007/PartnerControls"/>
    <ds:schemaRef ds:uri="http://schemas.openxmlformats.org/package/2006/metadata/core-properties"/>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0</TotalTime>
  <Words>4685</Words>
  <Application>Microsoft Office PowerPoint</Application>
  <PresentationFormat>Widescreen</PresentationFormat>
  <Paragraphs>799</Paragraphs>
  <Slides>37</Slides>
  <Notes>28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Aptos</vt:lpstr>
      <vt:lpstr>Arial</vt:lpstr>
      <vt:lpstr>Calibri</vt:lpstr>
      <vt:lpstr>Calibri Light</vt:lpstr>
      <vt:lpstr>Franklin Gothic Book</vt:lpstr>
      <vt:lpstr>Heijmans-BoldCon</vt:lpstr>
      <vt:lpstr>Heijmans-Light</vt:lpstr>
      <vt:lpstr>Lucida Sans</vt:lpstr>
      <vt:lpstr>Lucida Sans Halfvet</vt:lpstr>
      <vt:lpstr>Times New Roman</vt:lpstr>
      <vt:lpstr>Kantoorthema</vt:lpstr>
      <vt:lpstr>PowerPoint Presentation</vt:lpstr>
      <vt:lpstr>PowerPoint Presentation</vt:lpstr>
      <vt:lpstr>THE SMART BUILDING HYPE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Units?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Joppe Stelloo</dc:creator>
  <cp:lastModifiedBy>Oana Trifan</cp:lastModifiedBy>
  <cp:revision>2</cp:revision>
  <cp:lastPrinted>2024-04-25T16:13:34Z</cp:lastPrinted>
  <dcterms:created xsi:type="dcterms:W3CDTF">2023-10-02T07:48:13Z</dcterms:created>
  <dcterms:modified xsi:type="dcterms:W3CDTF">2024-10-25T11:01:23Z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0x0101008074ECD8799B8643972356DADB7B03A9</vt:lpwstr>
  </property>
  <property fmtid="{D5CDD505-2E9C-101B-9397-08002B2CF9AE}" pid="3" name="MediaServiceImageTags">
    <vt:lpwstr/>
  </property>
</Properties>
</file>