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6"/>
  </p:notesMasterIdLst>
  <p:sldIdLst>
    <p:sldId id="1956" r:id="rId2"/>
    <p:sldId id="1954" r:id="rId3"/>
    <p:sldId id="1955" r:id="rId4"/>
    <p:sldId id="1959" r:id="rId5"/>
    <p:sldId id="1958" r:id="rId6"/>
    <p:sldId id="1957" r:id="rId7"/>
    <p:sldId id="1967" r:id="rId8"/>
    <p:sldId id="1960" r:id="rId9"/>
    <p:sldId id="1961" r:id="rId10"/>
    <p:sldId id="1962" r:id="rId11"/>
    <p:sldId id="1963" r:id="rId12"/>
    <p:sldId id="1964" r:id="rId13"/>
    <p:sldId id="1965" r:id="rId14"/>
    <p:sldId id="1966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9718C-B43B-4E28-9626-43BA1A9CAC00}" v="253" dt="2023-03-16T14:45:31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st, Sander van der" userId="c069ba39-73a3-4992-804b-9c5104767f34" providerId="ADAL" clId="{4179718C-B43B-4E28-9626-43BA1A9CAC00}"/>
    <pc:docChg chg="undo custSel addSld delSld modSld sldOrd delMainMaster">
      <pc:chgData name="Harst, Sander van der" userId="c069ba39-73a3-4992-804b-9c5104767f34" providerId="ADAL" clId="{4179718C-B43B-4E28-9626-43BA1A9CAC00}" dt="2023-03-16T14:46:59.290" v="2868" actId="478"/>
      <pc:docMkLst>
        <pc:docMk/>
      </pc:docMkLst>
      <pc:sldChg chg="addSp delSp modSp del mod">
        <pc:chgData name="Harst, Sander van der" userId="c069ba39-73a3-4992-804b-9c5104767f34" providerId="ADAL" clId="{4179718C-B43B-4E28-9626-43BA1A9CAC00}" dt="2023-03-16T13:02:47.197" v="1081" actId="47"/>
        <pc:sldMkLst>
          <pc:docMk/>
          <pc:sldMk cId="3075409650" sldId="256"/>
        </pc:sldMkLst>
        <pc:spChg chg="mod">
          <ac:chgData name="Harst, Sander van der" userId="c069ba39-73a3-4992-804b-9c5104767f34" providerId="ADAL" clId="{4179718C-B43B-4E28-9626-43BA1A9CAC00}" dt="2023-03-14T09:53:15.003" v="209" actId="20577"/>
          <ac:spMkLst>
            <pc:docMk/>
            <pc:sldMk cId="3075409650" sldId="256"/>
            <ac:spMk id="2" creationId="{7D336918-0B17-9DCA-ABCB-D4233B5FE60E}"/>
          </ac:spMkLst>
        </pc:spChg>
        <pc:spChg chg="del mod">
          <ac:chgData name="Harst, Sander van der" userId="c069ba39-73a3-4992-804b-9c5104767f34" providerId="ADAL" clId="{4179718C-B43B-4E28-9626-43BA1A9CAC00}" dt="2023-03-16T13:02:40.613" v="1079" actId="21"/>
          <ac:spMkLst>
            <pc:docMk/>
            <pc:sldMk cId="3075409650" sldId="256"/>
            <ac:spMk id="3" creationId="{636BC93D-1603-F10D-8A29-2BF9F1F20AA0}"/>
          </ac:spMkLst>
        </pc:spChg>
        <pc:spChg chg="add mod">
          <ac:chgData name="Harst, Sander van der" userId="c069ba39-73a3-4992-804b-9c5104767f34" providerId="ADAL" clId="{4179718C-B43B-4E28-9626-43BA1A9CAC00}" dt="2023-03-16T13:02:40.613" v="1079" actId="21"/>
          <ac:spMkLst>
            <pc:docMk/>
            <pc:sldMk cId="3075409650" sldId="256"/>
            <ac:spMk id="6" creationId="{1F8D4FCD-E344-570C-5017-45EC34C2539B}"/>
          </ac:spMkLst>
        </pc:spChg>
        <pc:picChg chg="add mod">
          <ac:chgData name="Harst, Sander van der" userId="c069ba39-73a3-4992-804b-9c5104767f34" providerId="ADAL" clId="{4179718C-B43B-4E28-9626-43BA1A9CAC00}" dt="2023-03-16T12:59:30.077" v="1036"/>
          <ac:picMkLst>
            <pc:docMk/>
            <pc:sldMk cId="3075409650" sldId="256"/>
            <ac:picMk id="4" creationId="{8EC34E0A-6675-83DD-5640-A1E892EB16A9}"/>
          </ac:picMkLst>
        </pc:picChg>
      </pc:sldChg>
      <pc:sldChg chg="modSp del mod">
        <pc:chgData name="Harst, Sander van der" userId="c069ba39-73a3-4992-804b-9c5104767f34" providerId="ADAL" clId="{4179718C-B43B-4E28-9626-43BA1A9CAC00}" dt="2023-03-16T13:08:49.745" v="1334" actId="47"/>
        <pc:sldMkLst>
          <pc:docMk/>
          <pc:sldMk cId="1732484057" sldId="257"/>
        </pc:sldMkLst>
        <pc:spChg chg="mod">
          <ac:chgData name="Harst, Sander van der" userId="c069ba39-73a3-4992-804b-9c5104767f34" providerId="ADAL" clId="{4179718C-B43B-4E28-9626-43BA1A9CAC00}" dt="2023-03-14T10:22:33.401" v="522" actId="1076"/>
          <ac:spMkLst>
            <pc:docMk/>
            <pc:sldMk cId="1732484057" sldId="257"/>
            <ac:spMk id="5" creationId="{B9E32AC8-CE68-CC9B-BFE6-C0C8F771105C}"/>
          </ac:spMkLst>
        </pc:spChg>
      </pc:sldChg>
      <pc:sldChg chg="modSp del mod">
        <pc:chgData name="Harst, Sander van der" userId="c069ba39-73a3-4992-804b-9c5104767f34" providerId="ADAL" clId="{4179718C-B43B-4E28-9626-43BA1A9CAC00}" dt="2023-03-16T13:09:30.221" v="1405" actId="47"/>
        <pc:sldMkLst>
          <pc:docMk/>
          <pc:sldMk cId="2421153377" sldId="258"/>
        </pc:sldMkLst>
        <pc:spChg chg="mod">
          <ac:chgData name="Harst, Sander van der" userId="c069ba39-73a3-4992-804b-9c5104767f34" providerId="ADAL" clId="{4179718C-B43B-4E28-9626-43BA1A9CAC00}" dt="2023-03-14T10:22:52.278" v="564" actId="20577"/>
          <ac:spMkLst>
            <pc:docMk/>
            <pc:sldMk cId="2421153377" sldId="258"/>
            <ac:spMk id="2" creationId="{228E11BA-1F2A-189B-B544-B67BCAA8FCC9}"/>
          </ac:spMkLst>
        </pc:spChg>
      </pc:sldChg>
      <pc:sldChg chg="modSp del mod ord">
        <pc:chgData name="Harst, Sander van der" userId="c069ba39-73a3-4992-804b-9c5104767f34" providerId="ADAL" clId="{4179718C-B43B-4E28-9626-43BA1A9CAC00}" dt="2023-03-16T13:25:37.099" v="1888" actId="47"/>
        <pc:sldMkLst>
          <pc:docMk/>
          <pc:sldMk cId="578409732" sldId="259"/>
        </pc:sldMkLst>
        <pc:spChg chg="mod">
          <ac:chgData name="Harst, Sander van der" userId="c069ba39-73a3-4992-804b-9c5104767f34" providerId="ADAL" clId="{4179718C-B43B-4E28-9626-43BA1A9CAC00}" dt="2023-03-14T13:13:25.415" v="844" actId="20577"/>
          <ac:spMkLst>
            <pc:docMk/>
            <pc:sldMk cId="578409732" sldId="259"/>
            <ac:spMk id="3" creationId="{E8812228-348F-F2C8-81FC-B6920E6BA419}"/>
          </ac:spMkLst>
        </pc:spChg>
      </pc:sldChg>
      <pc:sldChg chg="addSp delSp modSp del mod">
        <pc:chgData name="Harst, Sander van der" userId="c069ba39-73a3-4992-804b-9c5104767f34" providerId="ADAL" clId="{4179718C-B43B-4E28-9626-43BA1A9CAC00}" dt="2023-03-16T13:45:17.959" v="2515" actId="47"/>
        <pc:sldMkLst>
          <pc:docMk/>
          <pc:sldMk cId="2064175200" sldId="260"/>
        </pc:sldMkLst>
        <pc:spChg chg="add mod">
          <ac:chgData name="Harst, Sander van der" userId="c069ba39-73a3-4992-804b-9c5104767f34" providerId="ADAL" clId="{4179718C-B43B-4E28-9626-43BA1A9CAC00}" dt="2023-03-16T13:29:40.783" v="1959" actId="478"/>
          <ac:spMkLst>
            <pc:docMk/>
            <pc:sldMk cId="2064175200" sldId="260"/>
            <ac:spMk id="4" creationId="{9E05BA81-DFEA-4B42-8D61-D84DBD44529A}"/>
          </ac:spMkLst>
        </pc:spChg>
        <pc:picChg chg="del">
          <ac:chgData name="Harst, Sander van der" userId="c069ba39-73a3-4992-804b-9c5104767f34" providerId="ADAL" clId="{4179718C-B43B-4E28-9626-43BA1A9CAC00}" dt="2023-03-16T13:29:40.783" v="1959" actId="478"/>
          <ac:picMkLst>
            <pc:docMk/>
            <pc:sldMk cId="2064175200" sldId="260"/>
            <ac:picMk id="5" creationId="{58BBA456-4972-0982-1F2C-E055091A1D49}"/>
          </ac:picMkLst>
        </pc:picChg>
      </pc:sldChg>
      <pc:sldChg chg="del ord">
        <pc:chgData name="Harst, Sander van der" userId="c069ba39-73a3-4992-804b-9c5104767f34" providerId="ADAL" clId="{4179718C-B43B-4E28-9626-43BA1A9CAC00}" dt="2023-03-16T13:20:17.582" v="1684" actId="47"/>
        <pc:sldMkLst>
          <pc:docMk/>
          <pc:sldMk cId="0" sldId="262"/>
        </pc:sldMkLst>
      </pc:sldChg>
      <pc:sldChg chg="del">
        <pc:chgData name="Harst, Sander van der" userId="c069ba39-73a3-4992-804b-9c5104767f34" providerId="ADAL" clId="{4179718C-B43B-4E28-9626-43BA1A9CAC00}" dt="2023-03-16T13:25:39.832" v="1889" actId="47"/>
        <pc:sldMkLst>
          <pc:docMk/>
          <pc:sldMk cId="1080158775" sldId="263"/>
        </pc:sldMkLst>
      </pc:sldChg>
      <pc:sldChg chg="modSp del mod">
        <pc:chgData name="Harst, Sander van der" userId="c069ba39-73a3-4992-804b-9c5104767f34" providerId="ADAL" clId="{4179718C-B43B-4E28-9626-43BA1A9CAC00}" dt="2023-03-16T13:49:48.596" v="2775" actId="47"/>
        <pc:sldMkLst>
          <pc:docMk/>
          <pc:sldMk cId="2713871351" sldId="264"/>
        </pc:sldMkLst>
        <pc:spChg chg="mod">
          <ac:chgData name="Harst, Sander van der" userId="c069ba39-73a3-4992-804b-9c5104767f34" providerId="ADAL" clId="{4179718C-B43B-4E28-9626-43BA1A9CAC00}" dt="2023-03-16T13:46:36.682" v="2577" actId="20577"/>
          <ac:spMkLst>
            <pc:docMk/>
            <pc:sldMk cId="2713871351" sldId="264"/>
            <ac:spMk id="2" creationId="{B7FA0067-3827-0394-D8E0-FD3E2F206CF4}"/>
          </ac:spMkLst>
        </pc:spChg>
        <pc:spChg chg="mod">
          <ac:chgData name="Harst, Sander van der" userId="c069ba39-73a3-4992-804b-9c5104767f34" providerId="ADAL" clId="{4179718C-B43B-4E28-9626-43BA1A9CAC00}" dt="2023-03-16T13:47:06.961" v="2587" actId="21"/>
          <ac:spMkLst>
            <pc:docMk/>
            <pc:sldMk cId="2713871351" sldId="264"/>
            <ac:spMk id="3" creationId="{F5202F3A-F89B-8C6F-CE72-CDB8D11BD1FE}"/>
          </ac:spMkLst>
        </pc:spChg>
      </pc:sldChg>
      <pc:sldChg chg="del">
        <pc:chgData name="Harst, Sander van der" userId="c069ba39-73a3-4992-804b-9c5104767f34" providerId="ADAL" clId="{4179718C-B43B-4E28-9626-43BA1A9CAC00}" dt="2023-03-16T13:46:27.738" v="2576" actId="47"/>
        <pc:sldMkLst>
          <pc:docMk/>
          <pc:sldMk cId="419422672" sldId="265"/>
        </pc:sldMkLst>
      </pc:sldChg>
      <pc:sldChg chg="modSp del mod ord">
        <pc:chgData name="Harst, Sander van der" userId="c069ba39-73a3-4992-804b-9c5104767f34" providerId="ADAL" clId="{4179718C-B43B-4E28-9626-43BA1A9CAC00}" dt="2023-03-16T13:06:02.387" v="1195" actId="47"/>
        <pc:sldMkLst>
          <pc:docMk/>
          <pc:sldMk cId="3373539156" sldId="266"/>
        </pc:sldMkLst>
        <pc:spChg chg="mod">
          <ac:chgData name="Harst, Sander van der" userId="c069ba39-73a3-4992-804b-9c5104767f34" providerId="ADAL" clId="{4179718C-B43B-4E28-9626-43BA1A9CAC00}" dt="2023-03-14T09:26:38.565" v="131" actId="20577"/>
          <ac:spMkLst>
            <pc:docMk/>
            <pc:sldMk cId="3373539156" sldId="266"/>
            <ac:spMk id="2" creationId="{E275053D-A553-01EC-5A87-E4FD1112B514}"/>
          </ac:spMkLst>
        </pc:spChg>
        <pc:spChg chg="mod">
          <ac:chgData name="Harst, Sander van der" userId="c069ba39-73a3-4992-804b-9c5104767f34" providerId="ADAL" clId="{4179718C-B43B-4E28-9626-43BA1A9CAC00}" dt="2023-03-14T10:13:02.653" v="371" actId="20577"/>
          <ac:spMkLst>
            <pc:docMk/>
            <pc:sldMk cId="3373539156" sldId="266"/>
            <ac:spMk id="3" creationId="{973FFC6A-D84D-F229-6167-EFE73310D419}"/>
          </ac:spMkLst>
        </pc:spChg>
      </pc:sldChg>
      <pc:sldChg chg="del">
        <pc:chgData name="Harst, Sander van der" userId="c069ba39-73a3-4992-804b-9c5104767f34" providerId="ADAL" clId="{4179718C-B43B-4E28-9626-43BA1A9CAC00}" dt="2023-03-16T13:46:23.405" v="2575" actId="47"/>
        <pc:sldMkLst>
          <pc:docMk/>
          <pc:sldMk cId="577496756" sldId="267"/>
        </pc:sldMkLst>
      </pc:sldChg>
      <pc:sldChg chg="modSp new del mod">
        <pc:chgData name="Harst, Sander van der" userId="c069ba39-73a3-4992-804b-9c5104767f34" providerId="ADAL" clId="{4179718C-B43B-4E28-9626-43BA1A9CAC00}" dt="2023-03-16T13:50:43.465" v="2812" actId="47"/>
        <pc:sldMkLst>
          <pc:docMk/>
          <pc:sldMk cId="1708333613" sldId="268"/>
        </pc:sldMkLst>
        <pc:spChg chg="mod">
          <ac:chgData name="Harst, Sander van der" userId="c069ba39-73a3-4992-804b-9c5104767f34" providerId="ADAL" clId="{4179718C-B43B-4E28-9626-43BA1A9CAC00}" dt="2023-03-14T08:27:21.125" v="34" actId="20577"/>
          <ac:spMkLst>
            <pc:docMk/>
            <pc:sldMk cId="1708333613" sldId="268"/>
            <ac:spMk id="2" creationId="{26685820-80BB-5D3A-07BC-7B7E49ECFA2A}"/>
          </ac:spMkLst>
        </pc:spChg>
        <pc:spChg chg="mod">
          <ac:chgData name="Harst, Sander van der" userId="c069ba39-73a3-4992-804b-9c5104767f34" providerId="ADAL" clId="{4179718C-B43B-4E28-9626-43BA1A9CAC00}" dt="2023-03-16T13:28:10.347" v="1943" actId="20577"/>
          <ac:spMkLst>
            <pc:docMk/>
            <pc:sldMk cId="1708333613" sldId="268"/>
            <ac:spMk id="3" creationId="{F3E93D52-275D-D8B9-CAE3-EF5DDF3C4CF0}"/>
          </ac:spMkLst>
        </pc:spChg>
      </pc:sldChg>
      <pc:sldChg chg="addSp delSp modSp new del">
        <pc:chgData name="Harst, Sander van der" userId="c069ba39-73a3-4992-804b-9c5104767f34" providerId="ADAL" clId="{4179718C-B43B-4E28-9626-43BA1A9CAC00}" dt="2023-03-16T13:04:06.023" v="1101" actId="47"/>
        <pc:sldMkLst>
          <pc:docMk/>
          <pc:sldMk cId="1876435319" sldId="269"/>
        </pc:sldMkLst>
        <pc:spChg chg="add del mod">
          <ac:chgData name="Harst, Sander van der" userId="c069ba39-73a3-4992-804b-9c5104767f34" providerId="ADAL" clId="{4179718C-B43B-4E28-9626-43BA1A9CAC00}" dt="2023-03-14T09:52:54.201" v="141" actId="478"/>
          <ac:spMkLst>
            <pc:docMk/>
            <pc:sldMk cId="1876435319" sldId="269"/>
            <ac:spMk id="3" creationId="{94CAD0E6-66F4-A0A3-A27E-4C41BCDE4A72}"/>
          </ac:spMkLst>
        </pc:spChg>
        <pc:picChg chg="add del mod">
          <ac:chgData name="Harst, Sander van der" userId="c069ba39-73a3-4992-804b-9c5104767f34" providerId="ADAL" clId="{4179718C-B43B-4E28-9626-43BA1A9CAC00}" dt="2023-03-14T09:52:54.201" v="141" actId="478"/>
          <ac:picMkLst>
            <pc:docMk/>
            <pc:sldMk cId="1876435319" sldId="269"/>
            <ac:picMk id="1026" creationId="{48CC9E75-36A0-F19D-7FBB-AAC35FBC7CB2}"/>
          </ac:picMkLst>
        </pc:picChg>
      </pc:sldChg>
      <pc:sldChg chg="modSp new del mod">
        <pc:chgData name="Harst, Sander van der" userId="c069ba39-73a3-4992-804b-9c5104767f34" providerId="ADAL" clId="{4179718C-B43B-4E28-9626-43BA1A9CAC00}" dt="2023-03-16T13:07:54.241" v="1273" actId="47"/>
        <pc:sldMkLst>
          <pc:docMk/>
          <pc:sldMk cId="2887728718" sldId="270"/>
        </pc:sldMkLst>
        <pc:spChg chg="mod">
          <ac:chgData name="Harst, Sander van der" userId="c069ba39-73a3-4992-804b-9c5104767f34" providerId="ADAL" clId="{4179718C-B43B-4E28-9626-43BA1A9CAC00}" dt="2023-03-14T10:13:35.192" v="376" actId="20577"/>
          <ac:spMkLst>
            <pc:docMk/>
            <pc:sldMk cId="2887728718" sldId="270"/>
            <ac:spMk id="2" creationId="{2D953D32-B014-53AA-6000-77D0ED257A82}"/>
          </ac:spMkLst>
        </pc:spChg>
        <pc:spChg chg="mod">
          <ac:chgData name="Harst, Sander van der" userId="c069ba39-73a3-4992-804b-9c5104767f34" providerId="ADAL" clId="{4179718C-B43B-4E28-9626-43BA1A9CAC00}" dt="2023-03-14T10:20:16.528" v="457" actId="20577"/>
          <ac:spMkLst>
            <pc:docMk/>
            <pc:sldMk cId="2887728718" sldId="270"/>
            <ac:spMk id="3" creationId="{697B82B5-EF8E-91DF-43C7-5C3AC99B0F52}"/>
          </ac:spMkLst>
        </pc:spChg>
      </pc:sldChg>
      <pc:sldChg chg="del">
        <pc:chgData name="Harst, Sander van der" userId="c069ba39-73a3-4992-804b-9c5104767f34" providerId="ADAL" clId="{4179718C-B43B-4E28-9626-43BA1A9CAC00}" dt="2023-03-16T13:01:11.449" v="1040" actId="47"/>
        <pc:sldMkLst>
          <pc:docMk/>
          <pc:sldMk cId="370426524" sldId="1415"/>
        </pc:sldMkLst>
      </pc:sldChg>
      <pc:sldChg chg="delSp del mod">
        <pc:chgData name="Harst, Sander van der" userId="c069ba39-73a3-4992-804b-9c5104767f34" providerId="ADAL" clId="{4179718C-B43B-4E28-9626-43BA1A9CAC00}" dt="2023-03-16T13:01:16.537" v="1042" actId="47"/>
        <pc:sldMkLst>
          <pc:docMk/>
          <pc:sldMk cId="3294648099" sldId="1950"/>
        </pc:sldMkLst>
        <pc:spChg chg="del">
          <ac:chgData name="Harst, Sander van der" userId="c069ba39-73a3-4992-804b-9c5104767f34" providerId="ADAL" clId="{4179718C-B43B-4E28-9626-43BA1A9CAC00}" dt="2023-03-16T12:59:23.365" v="1035" actId="478"/>
          <ac:spMkLst>
            <pc:docMk/>
            <pc:sldMk cId="3294648099" sldId="1950"/>
            <ac:spMk id="13" creationId="{ADB7AB8B-02E5-4AE8-A109-F99BE3DC43AA}"/>
          </ac:spMkLst>
        </pc:spChg>
      </pc:sldChg>
      <pc:sldChg chg="del">
        <pc:chgData name="Harst, Sander van der" userId="c069ba39-73a3-4992-804b-9c5104767f34" providerId="ADAL" clId="{4179718C-B43B-4E28-9626-43BA1A9CAC00}" dt="2023-03-16T13:01:18.293" v="1043" actId="47"/>
        <pc:sldMkLst>
          <pc:docMk/>
          <pc:sldMk cId="3582755229" sldId="1951"/>
        </pc:sldMkLst>
      </pc:sldChg>
      <pc:sldChg chg="del">
        <pc:chgData name="Harst, Sander van der" userId="c069ba39-73a3-4992-804b-9c5104767f34" providerId="ADAL" clId="{4179718C-B43B-4E28-9626-43BA1A9CAC00}" dt="2023-03-16T13:04:04.027" v="1100" actId="47"/>
        <pc:sldMkLst>
          <pc:docMk/>
          <pc:sldMk cId="3534845953" sldId="1952"/>
        </pc:sldMkLst>
      </pc:sldChg>
      <pc:sldChg chg="del">
        <pc:chgData name="Harst, Sander van der" userId="c069ba39-73a3-4992-804b-9c5104767f34" providerId="ADAL" clId="{4179718C-B43B-4E28-9626-43BA1A9CAC00}" dt="2023-03-16T13:01:10.936" v="1039" actId="47"/>
        <pc:sldMkLst>
          <pc:docMk/>
          <pc:sldMk cId="3165955906" sldId="1953"/>
        </pc:sldMkLst>
      </pc:sldChg>
      <pc:sldChg chg="addSp delSp modSp new mod ord">
        <pc:chgData name="Harst, Sander van der" userId="c069ba39-73a3-4992-804b-9c5104767f34" providerId="ADAL" clId="{4179718C-B43B-4E28-9626-43BA1A9CAC00}" dt="2023-03-16T14:02:15.659" v="2814" actId="1076"/>
        <pc:sldMkLst>
          <pc:docMk/>
          <pc:sldMk cId="3548241512" sldId="1954"/>
        </pc:sldMkLst>
        <pc:spChg chg="mod">
          <ac:chgData name="Harst, Sander van der" userId="c069ba39-73a3-4992-804b-9c5104767f34" providerId="ADAL" clId="{4179718C-B43B-4E28-9626-43BA1A9CAC00}" dt="2023-03-16T13:02:02.579" v="1074" actId="20577"/>
          <ac:spMkLst>
            <pc:docMk/>
            <pc:sldMk cId="3548241512" sldId="1954"/>
            <ac:spMk id="2" creationId="{B92C9EEA-8E55-3A7B-C3AC-57B857CFCF39}"/>
          </ac:spMkLst>
        </pc:spChg>
        <pc:spChg chg="del">
          <ac:chgData name="Harst, Sander van der" userId="c069ba39-73a3-4992-804b-9c5104767f34" providerId="ADAL" clId="{4179718C-B43B-4E28-9626-43BA1A9CAC00}" dt="2023-03-16T13:03:50.575" v="1097" actId="478"/>
          <ac:spMkLst>
            <pc:docMk/>
            <pc:sldMk cId="3548241512" sldId="1954"/>
            <ac:spMk id="3" creationId="{4E45B65C-DBFC-A88D-76AC-0235ECBA56A1}"/>
          </ac:spMkLst>
        </pc:spChg>
        <pc:picChg chg="add mod">
          <ac:chgData name="Harst, Sander van der" userId="c069ba39-73a3-4992-804b-9c5104767f34" providerId="ADAL" clId="{4179718C-B43B-4E28-9626-43BA1A9CAC00}" dt="2023-03-16T14:02:15.659" v="2814" actId="1076"/>
          <ac:picMkLst>
            <pc:docMk/>
            <pc:sldMk cId="3548241512" sldId="1954"/>
            <ac:picMk id="4" creationId="{2EAC43CF-8F38-788C-A47E-3C88F4F443A3}"/>
          </ac:picMkLst>
        </pc:picChg>
      </pc:sldChg>
      <pc:sldChg chg="addSp delSp modSp new mod">
        <pc:chgData name="Harst, Sander van der" userId="c069ba39-73a3-4992-804b-9c5104767f34" providerId="ADAL" clId="{4179718C-B43B-4E28-9626-43BA1A9CAC00}" dt="2023-03-16T13:06:42.199" v="1267" actId="20577"/>
        <pc:sldMkLst>
          <pc:docMk/>
          <pc:sldMk cId="2064401331" sldId="1955"/>
        </pc:sldMkLst>
        <pc:spChg chg="mod">
          <ac:chgData name="Harst, Sander van der" userId="c069ba39-73a3-4992-804b-9c5104767f34" providerId="ADAL" clId="{4179718C-B43B-4E28-9626-43BA1A9CAC00}" dt="2023-03-16T13:04:49.221" v="1119" actId="20577"/>
          <ac:spMkLst>
            <pc:docMk/>
            <pc:sldMk cId="2064401331" sldId="1955"/>
            <ac:spMk id="2" creationId="{5B1651E8-BFC9-B425-2492-A2AF7B2A8C8A}"/>
          </ac:spMkLst>
        </pc:spChg>
        <pc:spChg chg="mod">
          <ac:chgData name="Harst, Sander van der" userId="c069ba39-73a3-4992-804b-9c5104767f34" providerId="ADAL" clId="{4179718C-B43B-4E28-9626-43BA1A9CAC00}" dt="2023-03-16T13:06:42.199" v="1267" actId="20577"/>
          <ac:spMkLst>
            <pc:docMk/>
            <pc:sldMk cId="2064401331" sldId="1955"/>
            <ac:spMk id="3" creationId="{1EF27974-75B1-8D4D-9B7E-226772DD103B}"/>
          </ac:spMkLst>
        </pc:spChg>
        <pc:spChg chg="add del">
          <ac:chgData name="Harst, Sander van der" userId="c069ba39-73a3-4992-804b-9c5104767f34" providerId="ADAL" clId="{4179718C-B43B-4E28-9626-43BA1A9CAC00}" dt="2023-03-16T13:04:12.257" v="1103" actId="22"/>
          <ac:spMkLst>
            <pc:docMk/>
            <pc:sldMk cId="2064401331" sldId="1955"/>
            <ac:spMk id="5" creationId="{987653C3-44C8-40A1-CDCE-9EB10707C2ED}"/>
          </ac:spMkLst>
        </pc:spChg>
        <pc:spChg chg="add mod">
          <ac:chgData name="Harst, Sander van der" userId="c069ba39-73a3-4992-804b-9c5104767f34" providerId="ADAL" clId="{4179718C-B43B-4E28-9626-43BA1A9CAC00}" dt="2023-03-16T13:05:56.242" v="1194" actId="15"/>
          <ac:spMkLst>
            <pc:docMk/>
            <pc:sldMk cId="2064401331" sldId="1955"/>
            <ac:spMk id="6" creationId="{DA2D254B-EC8D-79FF-94E3-5C4861BB5409}"/>
          </ac:spMkLst>
        </pc:spChg>
      </pc:sldChg>
      <pc:sldChg chg="addSp delSp modSp mod ord">
        <pc:chgData name="Harst, Sander van der" userId="c069ba39-73a3-4992-804b-9c5104767f34" providerId="ADAL" clId="{4179718C-B43B-4E28-9626-43BA1A9CAC00}" dt="2023-03-16T13:03:41.690" v="1096" actId="1076"/>
        <pc:sldMkLst>
          <pc:docMk/>
          <pc:sldMk cId="3790162686" sldId="1956"/>
        </pc:sldMkLst>
        <pc:spChg chg="mod">
          <ac:chgData name="Harst, Sander van der" userId="c069ba39-73a3-4992-804b-9c5104767f34" providerId="ADAL" clId="{4179718C-B43B-4E28-9626-43BA1A9CAC00}" dt="2023-03-16T13:03:41.690" v="1096" actId="1076"/>
          <ac:spMkLst>
            <pc:docMk/>
            <pc:sldMk cId="3790162686" sldId="1956"/>
            <ac:spMk id="2" creationId="{5B1651E8-BFC9-B425-2492-A2AF7B2A8C8A}"/>
          </ac:spMkLst>
        </pc:spChg>
        <pc:spChg chg="del">
          <ac:chgData name="Harst, Sander van der" userId="c069ba39-73a3-4992-804b-9c5104767f34" providerId="ADAL" clId="{4179718C-B43B-4E28-9626-43BA1A9CAC00}" dt="2023-03-16T13:02:56.714" v="1085" actId="478"/>
          <ac:spMkLst>
            <pc:docMk/>
            <pc:sldMk cId="3790162686" sldId="1956"/>
            <ac:spMk id="3" creationId="{1EF27974-75B1-8D4D-9B7E-226772DD103B}"/>
          </ac:spMkLst>
        </pc:spChg>
        <pc:spChg chg="add mod">
          <ac:chgData name="Harst, Sander van der" userId="c069ba39-73a3-4992-804b-9c5104767f34" providerId="ADAL" clId="{4179718C-B43B-4E28-9626-43BA1A9CAC00}" dt="2023-03-16T13:02:51.051" v="1082" actId="21"/>
          <ac:spMkLst>
            <pc:docMk/>
            <pc:sldMk cId="3790162686" sldId="1956"/>
            <ac:spMk id="4" creationId="{204F080E-4000-579D-77A6-C59104FACDCD}"/>
          </ac:spMkLst>
        </pc:spChg>
        <pc:spChg chg="add mod">
          <ac:chgData name="Harst, Sander van der" userId="c069ba39-73a3-4992-804b-9c5104767f34" providerId="ADAL" clId="{4179718C-B43B-4E28-9626-43BA1A9CAC00}" dt="2023-03-16T13:03:37.083" v="1095" actId="1076"/>
          <ac:spMkLst>
            <pc:docMk/>
            <pc:sldMk cId="3790162686" sldId="1956"/>
            <ac:spMk id="5" creationId="{F29ADF53-5AE0-C64C-88F0-50F8907CB6E4}"/>
          </ac:spMkLst>
        </pc:spChg>
      </pc:sldChg>
      <pc:sldChg chg="addSp delSp modSp mod">
        <pc:chgData name="Harst, Sander van der" userId="c069ba39-73a3-4992-804b-9c5104767f34" providerId="ADAL" clId="{4179718C-B43B-4E28-9626-43BA1A9CAC00}" dt="2023-03-16T14:45:31.063" v="2821" actId="1076"/>
        <pc:sldMkLst>
          <pc:docMk/>
          <pc:sldMk cId="3102473561" sldId="1957"/>
        </pc:sldMkLst>
        <pc:spChg chg="mod">
          <ac:chgData name="Harst, Sander van der" userId="c069ba39-73a3-4992-804b-9c5104767f34" providerId="ADAL" clId="{4179718C-B43B-4E28-9626-43BA1A9CAC00}" dt="2023-03-16T13:09:18.617" v="1404" actId="20577"/>
          <ac:spMkLst>
            <pc:docMk/>
            <pc:sldMk cId="3102473561" sldId="1957"/>
            <ac:spMk id="2" creationId="{5B1651E8-BFC9-B425-2492-A2AF7B2A8C8A}"/>
          </ac:spMkLst>
        </pc:spChg>
        <pc:spChg chg="del">
          <ac:chgData name="Harst, Sander van der" userId="c069ba39-73a3-4992-804b-9c5104767f34" providerId="ADAL" clId="{4179718C-B43B-4E28-9626-43BA1A9CAC00}" dt="2023-03-16T13:11:59.149" v="1413" actId="478"/>
          <ac:spMkLst>
            <pc:docMk/>
            <pc:sldMk cId="3102473561" sldId="1957"/>
            <ac:spMk id="3" creationId="{1EF27974-75B1-8D4D-9B7E-226772DD103B}"/>
          </ac:spMkLst>
        </pc:spChg>
        <pc:picChg chg="add mod">
          <ac:chgData name="Harst, Sander van der" userId="c069ba39-73a3-4992-804b-9c5104767f34" providerId="ADAL" clId="{4179718C-B43B-4E28-9626-43BA1A9CAC00}" dt="2023-03-16T14:45:31.063" v="2821" actId="1076"/>
          <ac:picMkLst>
            <pc:docMk/>
            <pc:sldMk cId="3102473561" sldId="1957"/>
            <ac:picMk id="4" creationId="{DD02EB97-4C79-2D60-BD1E-ACC1E3703DEF}"/>
          </ac:picMkLst>
        </pc:picChg>
        <pc:picChg chg="add del mod">
          <ac:chgData name="Harst, Sander van der" userId="c069ba39-73a3-4992-804b-9c5104767f34" providerId="ADAL" clId="{4179718C-B43B-4E28-9626-43BA1A9CAC00}" dt="2023-03-16T14:45:22.439" v="2819" actId="478"/>
          <ac:picMkLst>
            <pc:docMk/>
            <pc:sldMk cId="3102473561" sldId="1957"/>
            <ac:picMk id="5" creationId="{98E9D0D7-DADF-CED5-C2DF-539C06D06BDA}"/>
          </ac:picMkLst>
        </pc:picChg>
        <pc:picChg chg="add mod">
          <ac:chgData name="Harst, Sander van der" userId="c069ba39-73a3-4992-804b-9c5104767f34" providerId="ADAL" clId="{4179718C-B43B-4E28-9626-43BA1A9CAC00}" dt="2023-03-16T14:45:27.319" v="2820" actId="1076"/>
          <ac:picMkLst>
            <pc:docMk/>
            <pc:sldMk cId="3102473561" sldId="1957"/>
            <ac:picMk id="6" creationId="{033271CC-B7F2-D91A-A5C9-ACF7D89B0E98}"/>
          </ac:picMkLst>
        </pc:picChg>
      </pc:sldChg>
      <pc:sldChg chg="addSp modSp mod">
        <pc:chgData name="Harst, Sander van der" userId="c069ba39-73a3-4992-804b-9c5104767f34" providerId="ADAL" clId="{4179718C-B43B-4E28-9626-43BA1A9CAC00}" dt="2023-03-16T13:08:34.813" v="1333" actId="20577"/>
        <pc:sldMkLst>
          <pc:docMk/>
          <pc:sldMk cId="4047821439" sldId="1958"/>
        </pc:sldMkLst>
        <pc:spChg chg="mod">
          <ac:chgData name="Harst, Sander van der" userId="c069ba39-73a3-4992-804b-9c5104767f34" providerId="ADAL" clId="{4179718C-B43B-4E28-9626-43BA1A9CAC00}" dt="2023-03-16T13:08:34.813" v="1333" actId="20577"/>
          <ac:spMkLst>
            <pc:docMk/>
            <pc:sldMk cId="4047821439" sldId="1958"/>
            <ac:spMk id="2" creationId="{5B1651E8-BFC9-B425-2492-A2AF7B2A8C8A}"/>
          </ac:spMkLst>
        </pc:spChg>
        <pc:picChg chg="add mod">
          <ac:chgData name="Harst, Sander van der" userId="c069ba39-73a3-4992-804b-9c5104767f34" providerId="ADAL" clId="{4179718C-B43B-4E28-9626-43BA1A9CAC00}" dt="2023-03-16T13:08:04.678" v="1274"/>
          <ac:picMkLst>
            <pc:docMk/>
            <pc:sldMk cId="4047821439" sldId="1958"/>
            <ac:picMk id="4" creationId="{D440560F-8F33-F2C3-BE67-16D7F709B8AB}"/>
          </ac:picMkLst>
        </pc:picChg>
        <pc:picChg chg="add mod">
          <ac:chgData name="Harst, Sander van der" userId="c069ba39-73a3-4992-804b-9c5104767f34" providerId="ADAL" clId="{4179718C-B43B-4E28-9626-43BA1A9CAC00}" dt="2023-03-16T13:08:13.542" v="1277" actId="1076"/>
          <ac:picMkLst>
            <pc:docMk/>
            <pc:sldMk cId="4047821439" sldId="1958"/>
            <ac:picMk id="5" creationId="{9269DAD8-6099-2C52-1E8C-1076F4D13EAA}"/>
          </ac:picMkLst>
        </pc:picChg>
      </pc:sldChg>
      <pc:sldChg chg="addSp modSp mod">
        <pc:chgData name="Harst, Sander van der" userId="c069ba39-73a3-4992-804b-9c5104767f34" providerId="ADAL" clId="{4179718C-B43B-4E28-9626-43BA1A9CAC00}" dt="2023-03-16T13:07:37.338" v="1272" actId="20577"/>
        <pc:sldMkLst>
          <pc:docMk/>
          <pc:sldMk cId="3467532376" sldId="1959"/>
        </pc:sldMkLst>
        <pc:spChg chg="mod">
          <ac:chgData name="Harst, Sander van der" userId="c069ba39-73a3-4992-804b-9c5104767f34" providerId="ADAL" clId="{4179718C-B43B-4E28-9626-43BA1A9CAC00}" dt="2023-03-16T13:06:21.656" v="1238" actId="20577"/>
          <ac:spMkLst>
            <pc:docMk/>
            <pc:sldMk cId="3467532376" sldId="1959"/>
            <ac:spMk id="2" creationId="{5B1651E8-BFC9-B425-2492-A2AF7B2A8C8A}"/>
          </ac:spMkLst>
        </pc:spChg>
        <pc:spChg chg="mod">
          <ac:chgData name="Harst, Sander van der" userId="c069ba39-73a3-4992-804b-9c5104767f34" providerId="ADAL" clId="{4179718C-B43B-4E28-9626-43BA1A9CAC00}" dt="2023-03-16T13:06:31.890" v="1251" actId="20577"/>
          <ac:spMkLst>
            <pc:docMk/>
            <pc:sldMk cId="3467532376" sldId="1959"/>
            <ac:spMk id="3" creationId="{1EF27974-75B1-8D4D-9B7E-226772DD103B}"/>
          </ac:spMkLst>
        </pc:spChg>
        <pc:spChg chg="add mod">
          <ac:chgData name="Harst, Sander van der" userId="c069ba39-73a3-4992-804b-9c5104767f34" providerId="ADAL" clId="{4179718C-B43B-4E28-9626-43BA1A9CAC00}" dt="2023-03-16T13:07:37.338" v="1272" actId="20577"/>
          <ac:spMkLst>
            <pc:docMk/>
            <pc:sldMk cId="3467532376" sldId="1959"/>
            <ac:spMk id="4" creationId="{083E7902-12C7-E4B7-B6E1-87F3759528BB}"/>
          </ac:spMkLst>
        </pc:spChg>
      </pc:sldChg>
      <pc:sldChg chg="addSp delSp modSp mod">
        <pc:chgData name="Harst, Sander van der" userId="c069ba39-73a3-4992-804b-9c5104767f34" providerId="ADAL" clId="{4179718C-B43B-4E28-9626-43BA1A9CAC00}" dt="2023-03-16T13:19:04.707" v="1642" actId="478"/>
        <pc:sldMkLst>
          <pc:docMk/>
          <pc:sldMk cId="2755263009" sldId="1960"/>
        </pc:sldMkLst>
        <pc:spChg chg="mod">
          <ac:chgData name="Harst, Sander van der" userId="c069ba39-73a3-4992-804b-9c5104767f34" providerId="ADAL" clId="{4179718C-B43B-4E28-9626-43BA1A9CAC00}" dt="2023-03-16T13:12:32.085" v="1455" actId="20577"/>
          <ac:spMkLst>
            <pc:docMk/>
            <pc:sldMk cId="2755263009" sldId="1960"/>
            <ac:spMk id="2" creationId="{5B1651E8-BFC9-B425-2492-A2AF7B2A8C8A}"/>
          </ac:spMkLst>
        </pc:spChg>
        <pc:spChg chg="del">
          <ac:chgData name="Harst, Sander van der" userId="c069ba39-73a3-4992-804b-9c5104767f34" providerId="ADAL" clId="{4179718C-B43B-4E28-9626-43BA1A9CAC00}" dt="2023-03-16T13:19:04.707" v="1642" actId="478"/>
          <ac:spMkLst>
            <pc:docMk/>
            <pc:sldMk cId="2755263009" sldId="1960"/>
            <ac:spMk id="3" creationId="{1EF27974-75B1-8D4D-9B7E-226772DD103B}"/>
          </ac:spMkLst>
        </pc:spChg>
        <pc:spChg chg="add mod">
          <ac:chgData name="Harst, Sander van der" userId="c069ba39-73a3-4992-804b-9c5104767f34" providerId="ADAL" clId="{4179718C-B43B-4E28-9626-43BA1A9CAC00}" dt="2023-03-16T13:18:53.473" v="1641" actId="20577"/>
          <ac:spMkLst>
            <pc:docMk/>
            <pc:sldMk cId="2755263009" sldId="1960"/>
            <ac:spMk id="4" creationId="{FC301DCE-EBE2-7003-24E1-FB488522D32A}"/>
          </ac:spMkLst>
        </pc:spChg>
      </pc:sldChg>
      <pc:sldChg chg="addSp delSp modSp new mod">
        <pc:chgData name="Harst, Sander van der" userId="c069ba39-73a3-4992-804b-9c5104767f34" providerId="ADAL" clId="{4179718C-B43B-4E28-9626-43BA1A9CAC00}" dt="2023-03-16T13:20:00.837" v="1683" actId="1076"/>
        <pc:sldMkLst>
          <pc:docMk/>
          <pc:sldMk cId="285330336" sldId="1961"/>
        </pc:sldMkLst>
        <pc:spChg chg="mod">
          <ac:chgData name="Harst, Sander van der" userId="c069ba39-73a3-4992-804b-9c5104767f34" providerId="ADAL" clId="{4179718C-B43B-4E28-9626-43BA1A9CAC00}" dt="2023-03-16T13:19:32.280" v="1675" actId="20577"/>
          <ac:spMkLst>
            <pc:docMk/>
            <pc:sldMk cId="285330336" sldId="1961"/>
            <ac:spMk id="2" creationId="{7A127BC0-9195-3DDD-0971-1E5B79DD3786}"/>
          </ac:spMkLst>
        </pc:spChg>
        <pc:spChg chg="del">
          <ac:chgData name="Harst, Sander van der" userId="c069ba39-73a3-4992-804b-9c5104767f34" providerId="ADAL" clId="{4179718C-B43B-4E28-9626-43BA1A9CAC00}" dt="2023-03-16T13:19:56.494" v="1682" actId="478"/>
          <ac:spMkLst>
            <pc:docMk/>
            <pc:sldMk cId="285330336" sldId="1961"/>
            <ac:spMk id="3" creationId="{B948A650-EC5D-DC07-DEFC-00FC1B213F4D}"/>
          </ac:spMkLst>
        </pc:spChg>
        <pc:picChg chg="add mod">
          <ac:chgData name="Harst, Sander van der" userId="c069ba39-73a3-4992-804b-9c5104767f34" providerId="ADAL" clId="{4179718C-B43B-4E28-9626-43BA1A9CAC00}" dt="2023-03-16T13:20:00.837" v="1683" actId="1076"/>
          <ac:picMkLst>
            <pc:docMk/>
            <pc:sldMk cId="285330336" sldId="1961"/>
            <ac:picMk id="4" creationId="{98709BB3-6886-699D-B15A-9650361FCEC0}"/>
          </ac:picMkLst>
        </pc:picChg>
        <pc:picChg chg="add mod">
          <ac:chgData name="Harst, Sander van der" userId="c069ba39-73a3-4992-804b-9c5104767f34" providerId="ADAL" clId="{4179718C-B43B-4E28-9626-43BA1A9CAC00}" dt="2023-03-16T13:19:52.529" v="1681" actId="14100"/>
          <ac:picMkLst>
            <pc:docMk/>
            <pc:sldMk cId="285330336" sldId="1961"/>
            <ac:picMk id="5" creationId="{143E8853-69F2-29C8-EA6E-CF9D2A773FC5}"/>
          </ac:picMkLst>
        </pc:picChg>
      </pc:sldChg>
      <pc:sldChg chg="addSp delSp modSp mod">
        <pc:chgData name="Harst, Sander van der" userId="c069ba39-73a3-4992-804b-9c5104767f34" providerId="ADAL" clId="{4179718C-B43B-4E28-9626-43BA1A9CAC00}" dt="2023-03-16T13:25:24.900" v="1887" actId="20577"/>
        <pc:sldMkLst>
          <pc:docMk/>
          <pc:sldMk cId="2342599882" sldId="1962"/>
        </pc:sldMkLst>
        <pc:spChg chg="mod">
          <ac:chgData name="Harst, Sander van der" userId="c069ba39-73a3-4992-804b-9c5104767f34" providerId="ADAL" clId="{4179718C-B43B-4E28-9626-43BA1A9CAC00}" dt="2023-03-16T13:21:02.592" v="1722" actId="20577"/>
          <ac:spMkLst>
            <pc:docMk/>
            <pc:sldMk cId="2342599882" sldId="1962"/>
            <ac:spMk id="2" creationId="{5B1651E8-BFC9-B425-2492-A2AF7B2A8C8A}"/>
          </ac:spMkLst>
        </pc:spChg>
        <pc:spChg chg="add mod">
          <ac:chgData name="Harst, Sander van der" userId="c069ba39-73a3-4992-804b-9c5104767f34" providerId="ADAL" clId="{4179718C-B43B-4E28-9626-43BA1A9CAC00}" dt="2023-03-16T13:25:24.900" v="1887" actId="20577"/>
          <ac:spMkLst>
            <pc:docMk/>
            <pc:sldMk cId="2342599882" sldId="1962"/>
            <ac:spMk id="3" creationId="{62E9C7DE-FC68-E83E-A92C-7CC0355CE059}"/>
          </ac:spMkLst>
        </pc:spChg>
        <pc:spChg chg="del">
          <ac:chgData name="Harst, Sander van der" userId="c069ba39-73a3-4992-804b-9c5104767f34" providerId="ADAL" clId="{4179718C-B43B-4E28-9626-43BA1A9CAC00}" dt="2023-03-16T13:20:38.875" v="1685" actId="478"/>
          <ac:spMkLst>
            <pc:docMk/>
            <pc:sldMk cId="2342599882" sldId="1962"/>
            <ac:spMk id="4" creationId="{FC301DCE-EBE2-7003-24E1-FB488522D32A}"/>
          </ac:spMkLst>
        </pc:spChg>
      </pc:sldChg>
      <pc:sldChg chg="addSp delSp modSp mod">
        <pc:chgData name="Harst, Sander van der" userId="c069ba39-73a3-4992-804b-9c5104767f34" providerId="ADAL" clId="{4179718C-B43B-4E28-9626-43BA1A9CAC00}" dt="2023-03-16T13:32:21.800" v="1969" actId="1076"/>
        <pc:sldMkLst>
          <pc:docMk/>
          <pc:sldMk cId="1933543388" sldId="1963"/>
        </pc:sldMkLst>
        <pc:spChg chg="mod">
          <ac:chgData name="Harst, Sander van der" userId="c069ba39-73a3-4992-804b-9c5104767f34" providerId="ADAL" clId="{4179718C-B43B-4E28-9626-43BA1A9CAC00}" dt="2023-03-16T13:29:27.169" v="1958" actId="20577"/>
          <ac:spMkLst>
            <pc:docMk/>
            <pc:sldMk cId="1933543388" sldId="1963"/>
            <ac:spMk id="2" creationId="{5B1651E8-BFC9-B425-2492-A2AF7B2A8C8A}"/>
          </ac:spMkLst>
        </pc:spChg>
        <pc:spChg chg="del">
          <ac:chgData name="Harst, Sander van der" userId="c069ba39-73a3-4992-804b-9c5104767f34" providerId="ADAL" clId="{4179718C-B43B-4E28-9626-43BA1A9CAC00}" dt="2023-03-16T13:20:45.879" v="1686" actId="478"/>
          <ac:spMkLst>
            <pc:docMk/>
            <pc:sldMk cId="1933543388" sldId="1963"/>
            <ac:spMk id="4" creationId="{FC301DCE-EBE2-7003-24E1-FB488522D32A}"/>
          </ac:spMkLst>
        </pc:spChg>
        <pc:picChg chg="add mod">
          <ac:chgData name="Harst, Sander van der" userId="c069ba39-73a3-4992-804b-9c5104767f34" providerId="ADAL" clId="{4179718C-B43B-4E28-9626-43BA1A9CAC00}" dt="2023-03-16T13:29:54.827" v="1960"/>
          <ac:picMkLst>
            <pc:docMk/>
            <pc:sldMk cId="1933543388" sldId="1963"/>
            <ac:picMk id="3" creationId="{A3A481A1-FB21-8105-C770-2D86433DEC47}"/>
          </ac:picMkLst>
        </pc:picChg>
        <pc:picChg chg="add mod">
          <ac:chgData name="Harst, Sander van der" userId="c069ba39-73a3-4992-804b-9c5104767f34" providerId="ADAL" clId="{4179718C-B43B-4E28-9626-43BA1A9CAC00}" dt="2023-03-16T13:32:21.800" v="1969" actId="1076"/>
          <ac:picMkLst>
            <pc:docMk/>
            <pc:sldMk cId="1933543388" sldId="1963"/>
            <ac:picMk id="5" creationId="{2FDDCABC-C366-00A6-5D50-01B9330C779E}"/>
          </ac:picMkLst>
        </pc:picChg>
        <pc:picChg chg="add mod">
          <ac:chgData name="Harst, Sander van der" userId="c069ba39-73a3-4992-804b-9c5104767f34" providerId="ADAL" clId="{4179718C-B43B-4E28-9626-43BA1A9CAC00}" dt="2023-03-16T13:32:19.362" v="1968" actId="1076"/>
          <ac:picMkLst>
            <pc:docMk/>
            <pc:sldMk cId="1933543388" sldId="1963"/>
            <ac:picMk id="2050" creationId="{CB9FD51E-AFF7-876D-7C15-DBEE84CC4364}"/>
          </ac:picMkLst>
        </pc:picChg>
      </pc:sldChg>
      <pc:sldChg chg="addSp delSp modSp mod">
        <pc:chgData name="Harst, Sander van der" userId="c069ba39-73a3-4992-804b-9c5104767f34" providerId="ADAL" clId="{4179718C-B43B-4E28-9626-43BA1A9CAC00}" dt="2023-03-16T13:46:19.006" v="2574" actId="20577"/>
        <pc:sldMkLst>
          <pc:docMk/>
          <pc:sldMk cId="2143697356" sldId="1964"/>
        </pc:sldMkLst>
        <pc:spChg chg="mod">
          <ac:chgData name="Harst, Sander van der" userId="c069ba39-73a3-4992-804b-9c5104767f34" providerId="ADAL" clId="{4179718C-B43B-4E28-9626-43BA1A9CAC00}" dt="2023-03-16T13:46:19.006" v="2574" actId="20577"/>
          <ac:spMkLst>
            <pc:docMk/>
            <pc:sldMk cId="2143697356" sldId="1964"/>
            <ac:spMk id="2" creationId="{5B1651E8-BFC9-B425-2492-A2AF7B2A8C8A}"/>
          </ac:spMkLst>
        </pc:spChg>
        <pc:spChg chg="del">
          <ac:chgData name="Harst, Sander van der" userId="c069ba39-73a3-4992-804b-9c5104767f34" providerId="ADAL" clId="{4179718C-B43B-4E28-9626-43BA1A9CAC00}" dt="2023-03-16T13:20:48.492" v="1687" actId="478"/>
          <ac:spMkLst>
            <pc:docMk/>
            <pc:sldMk cId="2143697356" sldId="1964"/>
            <ac:spMk id="4" creationId="{FC301DCE-EBE2-7003-24E1-FB488522D32A}"/>
          </ac:spMkLst>
        </pc:spChg>
        <pc:spChg chg="add mod">
          <ac:chgData name="Harst, Sander van der" userId="c069ba39-73a3-4992-804b-9c5104767f34" providerId="ADAL" clId="{4179718C-B43B-4E28-9626-43BA1A9CAC00}" dt="2023-03-16T13:45:03.112" v="2514" actId="20577"/>
          <ac:spMkLst>
            <pc:docMk/>
            <pc:sldMk cId="2143697356" sldId="1964"/>
            <ac:spMk id="5" creationId="{3B69B051-4752-327E-AEDE-4A1456F6E0AB}"/>
          </ac:spMkLst>
        </pc:spChg>
      </pc:sldChg>
      <pc:sldChg chg="addSp delSp modSp mod">
        <pc:chgData name="Harst, Sander van der" userId="c069ba39-73a3-4992-804b-9c5104767f34" providerId="ADAL" clId="{4179718C-B43B-4E28-9626-43BA1A9CAC00}" dt="2023-03-16T13:49:39.473" v="2774" actId="33524"/>
        <pc:sldMkLst>
          <pc:docMk/>
          <pc:sldMk cId="2728686259" sldId="1965"/>
        </pc:sldMkLst>
        <pc:spChg chg="mod">
          <ac:chgData name="Harst, Sander van der" userId="c069ba39-73a3-4992-804b-9c5104767f34" providerId="ADAL" clId="{4179718C-B43B-4E28-9626-43BA1A9CAC00}" dt="2023-03-16T13:47:01.411" v="2586" actId="20577"/>
          <ac:spMkLst>
            <pc:docMk/>
            <pc:sldMk cId="2728686259" sldId="1965"/>
            <ac:spMk id="2" creationId="{5B1651E8-BFC9-B425-2492-A2AF7B2A8C8A}"/>
          </ac:spMkLst>
        </pc:spChg>
        <pc:spChg chg="mod">
          <ac:chgData name="Harst, Sander van der" userId="c069ba39-73a3-4992-804b-9c5104767f34" providerId="ADAL" clId="{4179718C-B43B-4E28-9626-43BA1A9CAC00}" dt="2023-03-16T13:49:39.473" v="2774" actId="33524"/>
          <ac:spMkLst>
            <pc:docMk/>
            <pc:sldMk cId="2728686259" sldId="1965"/>
            <ac:spMk id="3" creationId="{62E9C7DE-FC68-E83E-A92C-7CC0355CE059}"/>
          </ac:spMkLst>
        </pc:spChg>
        <pc:spChg chg="add del">
          <ac:chgData name="Harst, Sander van der" userId="c069ba39-73a3-4992-804b-9c5104767f34" providerId="ADAL" clId="{4179718C-B43B-4E28-9626-43BA1A9CAC00}" dt="2023-03-16T13:47:22.476" v="2594" actId="22"/>
          <ac:spMkLst>
            <pc:docMk/>
            <pc:sldMk cId="2728686259" sldId="1965"/>
            <ac:spMk id="5" creationId="{154E1ABD-FF21-C049-2328-421107BBE703}"/>
          </ac:spMkLst>
        </pc:spChg>
        <pc:spChg chg="add del">
          <ac:chgData name="Harst, Sander van der" userId="c069ba39-73a3-4992-804b-9c5104767f34" providerId="ADAL" clId="{4179718C-B43B-4E28-9626-43BA1A9CAC00}" dt="2023-03-16T13:47:46.330" v="2603" actId="478"/>
          <ac:spMkLst>
            <pc:docMk/>
            <pc:sldMk cId="2728686259" sldId="1965"/>
            <ac:spMk id="7" creationId="{F3CE3702-513D-BE22-648C-BF0629AFA320}"/>
          </ac:spMkLst>
        </pc:spChg>
      </pc:sldChg>
      <pc:sldChg chg="modSp mod">
        <pc:chgData name="Harst, Sander van der" userId="c069ba39-73a3-4992-804b-9c5104767f34" providerId="ADAL" clId="{4179718C-B43B-4E28-9626-43BA1A9CAC00}" dt="2023-03-16T13:50:36.175" v="2811" actId="20577"/>
        <pc:sldMkLst>
          <pc:docMk/>
          <pc:sldMk cId="3851675848" sldId="1966"/>
        </pc:sldMkLst>
        <pc:spChg chg="mod">
          <ac:chgData name="Harst, Sander van der" userId="c069ba39-73a3-4992-804b-9c5104767f34" providerId="ADAL" clId="{4179718C-B43B-4E28-9626-43BA1A9CAC00}" dt="2023-03-16T13:50:18.722" v="2788" actId="20577"/>
          <ac:spMkLst>
            <pc:docMk/>
            <pc:sldMk cId="3851675848" sldId="1966"/>
            <ac:spMk id="2" creationId="{5B1651E8-BFC9-B425-2492-A2AF7B2A8C8A}"/>
          </ac:spMkLst>
        </pc:spChg>
        <pc:spChg chg="mod">
          <ac:chgData name="Harst, Sander van der" userId="c069ba39-73a3-4992-804b-9c5104767f34" providerId="ADAL" clId="{4179718C-B43B-4E28-9626-43BA1A9CAC00}" dt="2023-03-16T13:50:36.175" v="2811" actId="20577"/>
          <ac:spMkLst>
            <pc:docMk/>
            <pc:sldMk cId="3851675848" sldId="1966"/>
            <ac:spMk id="3" creationId="{62E9C7DE-FC68-E83E-A92C-7CC0355CE059}"/>
          </ac:spMkLst>
        </pc:spChg>
      </pc:sldChg>
      <pc:sldChg chg="addSp delSp modSp new mod">
        <pc:chgData name="Harst, Sander van der" userId="c069ba39-73a3-4992-804b-9c5104767f34" providerId="ADAL" clId="{4179718C-B43B-4E28-9626-43BA1A9CAC00}" dt="2023-03-16T14:46:59.290" v="2868" actId="478"/>
        <pc:sldMkLst>
          <pc:docMk/>
          <pc:sldMk cId="1207952085" sldId="1967"/>
        </pc:sldMkLst>
        <pc:spChg chg="mod">
          <ac:chgData name="Harst, Sander van der" userId="c069ba39-73a3-4992-804b-9c5104767f34" providerId="ADAL" clId="{4179718C-B43B-4E28-9626-43BA1A9CAC00}" dt="2023-03-16T14:46:42.479" v="2867" actId="20577"/>
          <ac:spMkLst>
            <pc:docMk/>
            <pc:sldMk cId="1207952085" sldId="1967"/>
            <ac:spMk id="2" creationId="{324C2598-AD73-2FB7-B830-351A6603B8CE}"/>
          </ac:spMkLst>
        </pc:spChg>
        <pc:spChg chg="del">
          <ac:chgData name="Harst, Sander van der" userId="c069ba39-73a3-4992-804b-9c5104767f34" providerId="ADAL" clId="{4179718C-B43B-4E28-9626-43BA1A9CAC00}" dt="2023-03-16T14:46:59.290" v="2868" actId="478"/>
          <ac:spMkLst>
            <pc:docMk/>
            <pc:sldMk cId="1207952085" sldId="1967"/>
            <ac:spMk id="3" creationId="{9E57AB93-C8B1-5C54-BDC9-9EEC6C7EDAF9}"/>
          </ac:spMkLst>
        </pc:spChg>
        <pc:picChg chg="add mod">
          <ac:chgData name="Harst, Sander van der" userId="c069ba39-73a3-4992-804b-9c5104767f34" providerId="ADAL" clId="{4179718C-B43B-4E28-9626-43BA1A9CAC00}" dt="2023-03-16T14:46:00.346" v="2827" actId="1076"/>
          <ac:picMkLst>
            <pc:docMk/>
            <pc:sldMk cId="1207952085" sldId="1967"/>
            <ac:picMk id="5" creationId="{0CB4B0A3-FE4C-F135-CA71-C17185D5BFC7}"/>
          </ac:picMkLst>
        </pc:picChg>
      </pc:sldChg>
      <pc:sldMasterChg chg="del delSldLayout">
        <pc:chgData name="Harst, Sander van der" userId="c069ba39-73a3-4992-804b-9c5104767f34" providerId="ADAL" clId="{4179718C-B43B-4E28-9626-43BA1A9CAC00}" dt="2023-03-16T13:50:43.465" v="2812" actId="47"/>
        <pc:sldMasterMkLst>
          <pc:docMk/>
          <pc:sldMasterMk cId="3516702913" sldId="2147483648"/>
        </pc:sldMasterMkLst>
        <pc:sldLayoutChg chg="del">
          <pc:chgData name="Harst, Sander van der" userId="c069ba39-73a3-4992-804b-9c5104767f34" providerId="ADAL" clId="{4179718C-B43B-4E28-9626-43BA1A9CAC00}" dt="2023-03-16T13:50:43.465" v="2812" actId="47"/>
          <pc:sldLayoutMkLst>
            <pc:docMk/>
            <pc:sldMasterMk cId="3516702913" sldId="2147483648"/>
            <pc:sldLayoutMk cId="4150370527" sldId="2147483649"/>
          </pc:sldLayoutMkLst>
        </pc:sldLayoutChg>
        <pc:sldLayoutChg chg="del">
          <pc:chgData name="Harst, Sander van der" userId="c069ba39-73a3-4992-804b-9c5104767f34" providerId="ADAL" clId="{4179718C-B43B-4E28-9626-43BA1A9CAC00}" dt="2023-03-16T13:50:43.465" v="2812" actId="47"/>
          <pc:sldLayoutMkLst>
            <pc:docMk/>
            <pc:sldMasterMk cId="3516702913" sldId="2147483648"/>
            <pc:sldLayoutMk cId="2786390705" sldId="2147483650"/>
          </pc:sldLayoutMkLst>
        </pc:sldLayoutChg>
        <pc:sldLayoutChg chg="del">
          <pc:chgData name="Harst, Sander van der" userId="c069ba39-73a3-4992-804b-9c5104767f34" providerId="ADAL" clId="{4179718C-B43B-4E28-9626-43BA1A9CAC00}" dt="2023-03-16T13:50:43.465" v="2812" actId="47"/>
          <pc:sldLayoutMkLst>
            <pc:docMk/>
            <pc:sldMasterMk cId="3516702913" sldId="2147483648"/>
            <pc:sldLayoutMk cId="1594207214" sldId="2147483651"/>
          </pc:sldLayoutMkLst>
        </pc:sldLayoutChg>
        <pc:sldLayoutChg chg="del">
          <pc:chgData name="Harst, Sander van der" userId="c069ba39-73a3-4992-804b-9c5104767f34" providerId="ADAL" clId="{4179718C-B43B-4E28-9626-43BA1A9CAC00}" dt="2023-03-16T13:50:43.465" v="2812" actId="47"/>
          <pc:sldLayoutMkLst>
            <pc:docMk/>
            <pc:sldMasterMk cId="3516702913" sldId="2147483648"/>
            <pc:sldLayoutMk cId="358105524" sldId="2147483652"/>
          </pc:sldLayoutMkLst>
        </pc:sldLayoutChg>
        <pc:sldLayoutChg chg="del">
          <pc:chgData name="Harst, Sander van der" userId="c069ba39-73a3-4992-804b-9c5104767f34" providerId="ADAL" clId="{4179718C-B43B-4E28-9626-43BA1A9CAC00}" dt="2023-03-16T13:50:43.465" v="2812" actId="47"/>
          <pc:sldLayoutMkLst>
            <pc:docMk/>
            <pc:sldMasterMk cId="3516702913" sldId="2147483648"/>
            <pc:sldLayoutMk cId="4051009317" sldId="2147483653"/>
          </pc:sldLayoutMkLst>
        </pc:sldLayoutChg>
        <pc:sldLayoutChg chg="del">
          <pc:chgData name="Harst, Sander van der" userId="c069ba39-73a3-4992-804b-9c5104767f34" providerId="ADAL" clId="{4179718C-B43B-4E28-9626-43BA1A9CAC00}" dt="2023-03-16T13:50:43.465" v="2812" actId="47"/>
          <pc:sldLayoutMkLst>
            <pc:docMk/>
            <pc:sldMasterMk cId="3516702913" sldId="2147483648"/>
            <pc:sldLayoutMk cId="3107235432" sldId="2147483654"/>
          </pc:sldLayoutMkLst>
        </pc:sldLayoutChg>
        <pc:sldLayoutChg chg="del">
          <pc:chgData name="Harst, Sander van der" userId="c069ba39-73a3-4992-804b-9c5104767f34" providerId="ADAL" clId="{4179718C-B43B-4E28-9626-43BA1A9CAC00}" dt="2023-03-16T13:50:43.465" v="2812" actId="47"/>
          <pc:sldLayoutMkLst>
            <pc:docMk/>
            <pc:sldMasterMk cId="3516702913" sldId="2147483648"/>
            <pc:sldLayoutMk cId="628477294" sldId="2147483655"/>
          </pc:sldLayoutMkLst>
        </pc:sldLayoutChg>
        <pc:sldLayoutChg chg="del">
          <pc:chgData name="Harst, Sander van der" userId="c069ba39-73a3-4992-804b-9c5104767f34" providerId="ADAL" clId="{4179718C-B43B-4E28-9626-43BA1A9CAC00}" dt="2023-03-16T13:50:43.465" v="2812" actId="47"/>
          <pc:sldLayoutMkLst>
            <pc:docMk/>
            <pc:sldMasterMk cId="3516702913" sldId="2147483648"/>
            <pc:sldLayoutMk cId="3949542475" sldId="2147483656"/>
          </pc:sldLayoutMkLst>
        </pc:sldLayoutChg>
        <pc:sldLayoutChg chg="del">
          <pc:chgData name="Harst, Sander van der" userId="c069ba39-73a3-4992-804b-9c5104767f34" providerId="ADAL" clId="{4179718C-B43B-4E28-9626-43BA1A9CAC00}" dt="2023-03-16T13:50:43.465" v="2812" actId="47"/>
          <pc:sldLayoutMkLst>
            <pc:docMk/>
            <pc:sldMasterMk cId="3516702913" sldId="2147483648"/>
            <pc:sldLayoutMk cId="1372118141" sldId="2147483657"/>
          </pc:sldLayoutMkLst>
        </pc:sldLayoutChg>
        <pc:sldLayoutChg chg="del">
          <pc:chgData name="Harst, Sander van der" userId="c069ba39-73a3-4992-804b-9c5104767f34" providerId="ADAL" clId="{4179718C-B43B-4E28-9626-43BA1A9CAC00}" dt="2023-03-16T13:50:43.465" v="2812" actId="47"/>
          <pc:sldLayoutMkLst>
            <pc:docMk/>
            <pc:sldMasterMk cId="3516702913" sldId="2147483648"/>
            <pc:sldLayoutMk cId="2749144933" sldId="2147483658"/>
          </pc:sldLayoutMkLst>
        </pc:sldLayoutChg>
        <pc:sldLayoutChg chg="del">
          <pc:chgData name="Harst, Sander van der" userId="c069ba39-73a3-4992-804b-9c5104767f34" providerId="ADAL" clId="{4179718C-B43B-4E28-9626-43BA1A9CAC00}" dt="2023-03-16T13:50:43.465" v="2812" actId="47"/>
          <pc:sldLayoutMkLst>
            <pc:docMk/>
            <pc:sldMasterMk cId="3516702913" sldId="2147483648"/>
            <pc:sldLayoutMk cId="2488106650" sldId="2147483659"/>
          </pc:sldLayoutMkLst>
        </pc:sldLayoutChg>
        <pc:sldLayoutChg chg="del">
          <pc:chgData name="Harst, Sander van der" userId="c069ba39-73a3-4992-804b-9c5104767f34" providerId="ADAL" clId="{4179718C-B43B-4E28-9626-43BA1A9CAC00}" dt="2023-03-16T13:46:23.405" v="2575" actId="47"/>
          <pc:sldLayoutMkLst>
            <pc:docMk/>
            <pc:sldMasterMk cId="3516702913" sldId="2147483648"/>
            <pc:sldLayoutMk cId="4126904322" sldId="2147483660"/>
          </pc:sldLayoutMkLst>
        </pc:sldLayoutChg>
        <pc:sldLayoutChg chg="del">
          <pc:chgData name="Harst, Sander van der" userId="c069ba39-73a3-4992-804b-9c5104767f34" providerId="ADAL" clId="{4179718C-B43B-4E28-9626-43BA1A9CAC00}" dt="2023-03-16T13:00:56.738" v="1037" actId="47"/>
          <pc:sldLayoutMkLst>
            <pc:docMk/>
            <pc:sldMasterMk cId="3516702913" sldId="2147483648"/>
            <pc:sldLayoutMk cId="2924859848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5E825-9B1A-4130-8166-BAD4A176A28F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1AF2C-D19A-49EB-AB64-1EB05BDCD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14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519576" y="1"/>
            <a:ext cx="11150905" cy="953487"/>
          </a:xfrm>
          <a:prstGeom prst="rect">
            <a:avLst/>
          </a:prstGeom>
        </p:spPr>
        <p:txBody>
          <a:bodyPr vert="horz" lIns="0" tIns="44915" rIns="89831" bIns="44915" rtlCol="0" anchor="ctr">
            <a:normAutofit/>
          </a:bodyPr>
          <a:lstStyle/>
          <a:p>
            <a:r>
              <a:rPr lang="en-US"/>
              <a:t>Titelstijl van model </a:t>
            </a:r>
            <a:r>
              <a:rPr lang="en-US" err="1"/>
              <a:t>bewerken</a:t>
            </a:r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19576" y="1284699"/>
            <a:ext cx="11150905" cy="4787510"/>
          </a:xfrm>
          <a:prstGeom prst="rect">
            <a:avLst/>
          </a:prstGeom>
        </p:spPr>
        <p:txBody>
          <a:bodyPr vert="horz" lIns="0" tIns="44915" rIns="89831" bIns="44915" rtlCol="0">
            <a:normAutofit/>
          </a:bodyPr>
          <a:lstStyle/>
          <a:p>
            <a:pPr lvl="0"/>
            <a:r>
              <a:rPr lang="en-US" err="1"/>
              <a:t>Klik</a:t>
            </a:r>
            <a:r>
              <a:rPr lang="en-US"/>
              <a:t> </a:t>
            </a:r>
            <a:r>
              <a:rPr lang="en-US" err="1"/>
              <a:t>om</a:t>
            </a:r>
            <a:r>
              <a:rPr lang="en-US"/>
              <a:t>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3"/>
            <a:r>
              <a:rPr lang="en-US" err="1"/>
              <a:t>Vierde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4"/>
            <a:r>
              <a:rPr lang="en-US" err="1"/>
              <a:t>Vijfde</a:t>
            </a:r>
            <a:r>
              <a:rPr lang="en-US"/>
              <a:t> </a:t>
            </a:r>
            <a:r>
              <a:rPr lang="en-US" err="1"/>
              <a:t>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695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89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071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CDB84-72FC-4D94-96A3-50BB5940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5B99EC-E77E-4D86-BEB4-F20E9FF49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623CD2-3D8D-488A-B8A6-612BF52D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D3C-FB85-4142-9C04-87F506D6E4ED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71E8D7-2B57-4F09-BB1B-AE5B57EDD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8EE8B2-7335-43D8-B1FF-8D4D055D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9B17-6154-48FA-BDFA-BB352E79D9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262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met rode sti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327515"/>
            <a:ext cx="12192000" cy="3665856"/>
          </a:xfrm>
          <a:prstGeom prst="rect">
            <a:avLst/>
          </a:prstGeom>
        </p:spPr>
      </p:pic>
      <p:sp>
        <p:nvSpPr>
          <p:cNvPr id="10" name="Ovaal 8">
            <a:extLst>
              <a:ext uri="{FF2B5EF4-FFF2-40B4-BE49-F238E27FC236}">
                <a16:creationId xmlns:a16="http://schemas.microsoft.com/office/drawing/2014/main" id="{B01504B9-FE73-4FD1-AF88-BC137D531D68}"/>
              </a:ext>
            </a:extLst>
          </p:cNvPr>
          <p:cNvSpPr/>
          <p:nvPr userDrawn="1"/>
        </p:nvSpPr>
        <p:spPr>
          <a:xfrm>
            <a:off x="7707407" y="1369809"/>
            <a:ext cx="3894256" cy="3911740"/>
          </a:xfrm>
          <a:prstGeom prst="ellipse">
            <a:avLst/>
          </a:prstGeom>
          <a:gradFill>
            <a:gsLst>
              <a:gs pos="15000">
                <a:srgbClr val="256C92">
                  <a:alpha val="90000"/>
                </a:srgbClr>
              </a:gs>
              <a:gs pos="50000">
                <a:srgbClr val="3E9FC6">
                  <a:alpha val="90000"/>
                </a:srgbClr>
              </a:gs>
              <a:gs pos="85000">
                <a:srgbClr val="256C92">
                  <a:alpha val="90000"/>
                </a:srgbClr>
              </a:gs>
            </a:gsLst>
            <a:lin ang="7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rmAutofit/>
          </a:bodyPr>
          <a:lstStyle/>
          <a:p>
            <a:pPr algn="ctr"/>
            <a:endParaRPr lang="nl-NL" sz="2168">
              <a:ln>
                <a:noFill/>
              </a:ln>
            </a:endParaRPr>
          </a:p>
        </p:txBody>
      </p:sp>
      <p:sp>
        <p:nvSpPr>
          <p:cNvPr id="9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3403" y="4993976"/>
            <a:ext cx="10651449" cy="810263"/>
          </a:xfrm>
          <a:prstGeom prst="rect">
            <a:avLst/>
          </a:prstGeom>
        </p:spPr>
        <p:txBody>
          <a:bodyPr lIns="0" anchor="ctr" anchorCtr="0"/>
          <a:lstStyle>
            <a:lvl1pPr marL="0" indent="0" algn="l">
              <a:buNone/>
              <a:defRPr>
                <a:solidFill>
                  <a:srgbClr val="022241"/>
                </a:solidFill>
              </a:defRPr>
            </a:lvl1pPr>
            <a:lvl2pPr marL="61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9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78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9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17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3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5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7883740" y="1974155"/>
            <a:ext cx="3532468" cy="277722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4065" b="1" i="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556214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3692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8533041" y="-1"/>
            <a:ext cx="3658956" cy="6858000"/>
          </a:xfrm>
        </p:spPr>
        <p:txBody>
          <a:bodyPr>
            <a:normAutofit/>
          </a:bodyPr>
          <a:lstStyle>
            <a:lvl1pPr marL="0" indent="0">
              <a:buNone/>
              <a:defRPr sz="2710"/>
            </a:lvl1pPr>
            <a:lvl2pPr marL="608602" indent="0">
              <a:buNone/>
              <a:defRPr sz="3794"/>
            </a:lvl2pPr>
            <a:lvl3pPr marL="1217206" indent="0">
              <a:buNone/>
              <a:defRPr sz="3252"/>
            </a:lvl3pPr>
            <a:lvl4pPr marL="1825808" indent="0">
              <a:buNone/>
              <a:defRPr sz="2710"/>
            </a:lvl4pPr>
            <a:lvl5pPr marL="2434411" indent="0">
              <a:buNone/>
              <a:defRPr sz="2710"/>
            </a:lvl5pPr>
            <a:lvl6pPr marL="3043013" indent="0">
              <a:buNone/>
              <a:defRPr sz="2710"/>
            </a:lvl6pPr>
            <a:lvl7pPr marL="3651617" indent="0">
              <a:buNone/>
              <a:defRPr sz="2710"/>
            </a:lvl7pPr>
            <a:lvl8pPr marL="4260219" indent="0">
              <a:buNone/>
              <a:defRPr sz="2710"/>
            </a:lvl8pPr>
            <a:lvl9pPr marL="4868821" indent="0">
              <a:buNone/>
              <a:defRPr sz="2710"/>
            </a:lvl9pPr>
          </a:lstStyle>
          <a:p>
            <a:r>
              <a:rPr lang="en-US"/>
              <a:t>Sleep de </a:t>
            </a:r>
            <a:r>
              <a:rPr lang="en-US" err="1"/>
              <a:t>afbeelding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de </a:t>
            </a:r>
            <a:r>
              <a:rPr lang="en-US" err="1"/>
              <a:t>tijdelijke</a:t>
            </a:r>
            <a:r>
              <a:rPr lang="en-US"/>
              <a:t> </a:t>
            </a:r>
            <a:r>
              <a:rPr lang="en-US" err="1"/>
              <a:t>aanduiding</a:t>
            </a:r>
            <a:r>
              <a:rPr lang="en-US"/>
              <a:t> of </a:t>
            </a:r>
            <a:r>
              <a:rPr lang="en-US" err="1"/>
              <a:t>klik</a:t>
            </a:r>
            <a:r>
              <a:rPr lang="en-US"/>
              <a:t> op het pictogram </a:t>
            </a:r>
            <a:r>
              <a:rPr lang="en-US" err="1"/>
              <a:t>als</a:t>
            </a:r>
            <a:r>
              <a:rPr lang="en-US"/>
              <a:t> u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afbeelding</a:t>
            </a:r>
            <a:r>
              <a:rPr lang="en-US"/>
              <a:t> wilt </a:t>
            </a:r>
            <a:r>
              <a:rPr lang="en-US" err="1"/>
              <a:t>toevoegen</a:t>
            </a:r>
            <a:endParaRPr lang="nl-NL"/>
          </a:p>
        </p:txBody>
      </p:sp>
      <p:sp>
        <p:nvSpPr>
          <p:cNvPr id="11" name="Tijdelijke aanduiding voor titel 1"/>
          <p:cNvSpPr>
            <a:spLocks noGrp="1"/>
          </p:cNvSpPr>
          <p:nvPr>
            <p:ph type="title"/>
          </p:nvPr>
        </p:nvSpPr>
        <p:spPr>
          <a:xfrm>
            <a:off x="519576" y="1"/>
            <a:ext cx="11150905" cy="953487"/>
          </a:xfrm>
          <a:prstGeom prst="rect">
            <a:avLst/>
          </a:prstGeom>
        </p:spPr>
        <p:txBody>
          <a:bodyPr vert="horz" lIns="0" tIns="44915" rIns="89831" bIns="44915" rtlCol="0" anchor="ctr">
            <a:normAutofit/>
          </a:bodyPr>
          <a:lstStyle/>
          <a:p>
            <a:r>
              <a:rPr lang="en-US"/>
              <a:t>Titelstijl van model </a:t>
            </a:r>
            <a:r>
              <a:rPr lang="en-US" err="1"/>
              <a:t>bewerken</a:t>
            </a:r>
            <a:endParaRPr lang="nl-NL"/>
          </a:p>
        </p:txBody>
      </p:sp>
      <p:sp>
        <p:nvSpPr>
          <p:cNvPr id="12" name="Tijdelijke aanduiding voor tekst 2"/>
          <p:cNvSpPr>
            <a:spLocks noGrp="1"/>
          </p:cNvSpPr>
          <p:nvPr>
            <p:ph idx="1"/>
          </p:nvPr>
        </p:nvSpPr>
        <p:spPr>
          <a:xfrm>
            <a:off x="519576" y="1284699"/>
            <a:ext cx="7753675" cy="4787510"/>
          </a:xfrm>
          <a:prstGeom prst="rect">
            <a:avLst/>
          </a:prstGeom>
        </p:spPr>
        <p:txBody>
          <a:bodyPr vert="horz" lIns="0" tIns="44915" rIns="89831" bIns="44915" rtlCol="0">
            <a:normAutofit/>
          </a:bodyPr>
          <a:lstStyle/>
          <a:p>
            <a:pPr lvl="0"/>
            <a:r>
              <a:rPr lang="en-US" err="1"/>
              <a:t>Klik</a:t>
            </a:r>
            <a:r>
              <a:rPr lang="en-US"/>
              <a:t> </a:t>
            </a:r>
            <a:r>
              <a:rPr lang="en-US" err="1"/>
              <a:t>om</a:t>
            </a:r>
            <a:r>
              <a:rPr lang="en-US"/>
              <a:t>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3"/>
            <a:r>
              <a:rPr lang="en-US" err="1"/>
              <a:t>Vierde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4"/>
            <a:r>
              <a:rPr lang="en-US" err="1"/>
              <a:t>Vijfde</a:t>
            </a:r>
            <a:r>
              <a:rPr lang="en-US"/>
              <a:t> </a:t>
            </a:r>
            <a:r>
              <a:rPr lang="en-US" err="1"/>
              <a:t>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09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groot + st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8">
            <a:extLst>
              <a:ext uri="{FF2B5EF4-FFF2-40B4-BE49-F238E27FC236}">
                <a16:creationId xmlns:a16="http://schemas.microsoft.com/office/drawing/2014/main" id="{77E0FCFB-E8F5-436E-A6EC-737294077876}"/>
              </a:ext>
            </a:extLst>
          </p:cNvPr>
          <p:cNvSpPr/>
          <p:nvPr userDrawn="1"/>
        </p:nvSpPr>
        <p:spPr>
          <a:xfrm>
            <a:off x="7603797" y="3678454"/>
            <a:ext cx="2418027" cy="2428883"/>
          </a:xfrm>
          <a:prstGeom prst="ellipse">
            <a:avLst/>
          </a:prstGeom>
          <a:gradFill>
            <a:gsLst>
              <a:gs pos="15000">
                <a:srgbClr val="256C92">
                  <a:alpha val="90000"/>
                </a:srgbClr>
              </a:gs>
              <a:gs pos="50000">
                <a:srgbClr val="3E9FC6">
                  <a:alpha val="90000"/>
                </a:srgbClr>
              </a:gs>
              <a:gs pos="85000">
                <a:srgbClr val="256C92">
                  <a:alpha val="90000"/>
                </a:srgbClr>
              </a:gs>
            </a:gsLst>
            <a:lin ang="7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rmAutofit/>
          </a:bodyPr>
          <a:lstStyle/>
          <a:p>
            <a:pPr algn="ctr"/>
            <a:endParaRPr lang="nl-NL" sz="2168">
              <a:ln>
                <a:noFill/>
              </a:ln>
            </a:endParaRPr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8533041" y="-1"/>
            <a:ext cx="3658956" cy="6858000"/>
          </a:xfrm>
        </p:spPr>
        <p:txBody>
          <a:bodyPr>
            <a:normAutofit/>
          </a:bodyPr>
          <a:lstStyle>
            <a:lvl1pPr marL="0" indent="0">
              <a:buNone/>
              <a:defRPr sz="2710"/>
            </a:lvl1pPr>
            <a:lvl2pPr marL="608602" indent="0">
              <a:buNone/>
              <a:defRPr sz="3794"/>
            </a:lvl2pPr>
            <a:lvl3pPr marL="1217206" indent="0">
              <a:buNone/>
              <a:defRPr sz="3252"/>
            </a:lvl3pPr>
            <a:lvl4pPr marL="1825808" indent="0">
              <a:buNone/>
              <a:defRPr sz="2710"/>
            </a:lvl4pPr>
            <a:lvl5pPr marL="2434411" indent="0">
              <a:buNone/>
              <a:defRPr sz="2710"/>
            </a:lvl5pPr>
            <a:lvl6pPr marL="3043013" indent="0">
              <a:buNone/>
              <a:defRPr sz="2710"/>
            </a:lvl6pPr>
            <a:lvl7pPr marL="3651617" indent="0">
              <a:buNone/>
              <a:defRPr sz="2710"/>
            </a:lvl7pPr>
            <a:lvl8pPr marL="4260219" indent="0">
              <a:buNone/>
              <a:defRPr sz="2710"/>
            </a:lvl8pPr>
            <a:lvl9pPr marL="4868821" indent="0">
              <a:buNone/>
              <a:defRPr sz="2710"/>
            </a:lvl9pPr>
          </a:lstStyle>
          <a:p>
            <a:r>
              <a:rPr lang="en-US"/>
              <a:t>Sleep de </a:t>
            </a:r>
            <a:r>
              <a:rPr lang="en-US" err="1"/>
              <a:t>afbeelding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de </a:t>
            </a:r>
            <a:r>
              <a:rPr lang="en-US" err="1"/>
              <a:t>tijdelijke</a:t>
            </a:r>
            <a:r>
              <a:rPr lang="en-US"/>
              <a:t> </a:t>
            </a:r>
            <a:r>
              <a:rPr lang="en-US" err="1"/>
              <a:t>aanduiding</a:t>
            </a:r>
            <a:r>
              <a:rPr lang="en-US"/>
              <a:t> of </a:t>
            </a:r>
            <a:r>
              <a:rPr lang="en-US" err="1"/>
              <a:t>klik</a:t>
            </a:r>
            <a:r>
              <a:rPr lang="en-US"/>
              <a:t> op het pictogram </a:t>
            </a:r>
            <a:r>
              <a:rPr lang="en-US" err="1"/>
              <a:t>als</a:t>
            </a:r>
            <a:r>
              <a:rPr lang="en-US"/>
              <a:t> u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afbeelding</a:t>
            </a:r>
            <a:r>
              <a:rPr lang="en-US"/>
              <a:t> wilt </a:t>
            </a:r>
            <a:r>
              <a:rPr lang="en-US" err="1"/>
              <a:t>toevoegen</a:t>
            </a:r>
            <a:endParaRPr lang="nl-NL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>
          <a:xfrm>
            <a:off x="519576" y="1284699"/>
            <a:ext cx="7723701" cy="4787510"/>
          </a:xfrm>
          <a:prstGeom prst="rect">
            <a:avLst/>
          </a:prstGeom>
        </p:spPr>
        <p:txBody>
          <a:bodyPr vert="horz" lIns="0" tIns="44915" rIns="89831" bIns="44915" rtlCol="0">
            <a:normAutofit/>
          </a:bodyPr>
          <a:lstStyle/>
          <a:p>
            <a:pPr lvl="0"/>
            <a:r>
              <a:rPr lang="en-US" err="1"/>
              <a:t>Klik</a:t>
            </a:r>
            <a:r>
              <a:rPr lang="en-US"/>
              <a:t> </a:t>
            </a:r>
            <a:r>
              <a:rPr lang="en-US" err="1"/>
              <a:t>om</a:t>
            </a:r>
            <a:r>
              <a:rPr lang="en-US"/>
              <a:t>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3"/>
            <a:r>
              <a:rPr lang="en-US" err="1"/>
              <a:t>Vierde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4"/>
            <a:r>
              <a:rPr lang="en-US" err="1"/>
              <a:t>Vijfde</a:t>
            </a:r>
            <a:r>
              <a:rPr lang="en-US"/>
              <a:t> </a:t>
            </a:r>
            <a:r>
              <a:rPr lang="en-US" err="1"/>
              <a:t>niveau</a:t>
            </a:r>
            <a:endParaRPr lang="nl-NL"/>
          </a:p>
        </p:txBody>
      </p:sp>
      <p:sp>
        <p:nvSpPr>
          <p:cNvPr id="2" name="Ovaal 1"/>
          <p:cNvSpPr/>
          <p:nvPr userDrawn="1"/>
        </p:nvSpPr>
        <p:spPr>
          <a:xfrm>
            <a:off x="7603797" y="3678454"/>
            <a:ext cx="2418027" cy="242888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rmAutofit/>
          </a:bodyPr>
          <a:lstStyle/>
          <a:p>
            <a:pPr algn="ctr"/>
            <a:r>
              <a:rPr lang="nl-NL" sz="2168">
                <a:ln>
                  <a:noFill/>
                </a:ln>
              </a:rPr>
              <a:t>Ruimte</a:t>
            </a:r>
            <a:r>
              <a:rPr lang="nl-NL" sz="2168" baseline="0">
                <a:ln>
                  <a:noFill/>
                </a:ln>
              </a:rPr>
              <a:t> voor onder-steunende tekst</a:t>
            </a:r>
            <a:endParaRPr lang="nl-NL" sz="2168">
              <a:ln>
                <a:noFill/>
              </a:ln>
            </a:endParaRPr>
          </a:p>
        </p:txBody>
      </p:sp>
      <p:sp>
        <p:nvSpPr>
          <p:cNvPr id="11" name="Tijdelijke aanduiding voor titel 1"/>
          <p:cNvSpPr>
            <a:spLocks noGrp="1"/>
          </p:cNvSpPr>
          <p:nvPr>
            <p:ph type="title"/>
          </p:nvPr>
        </p:nvSpPr>
        <p:spPr>
          <a:xfrm>
            <a:off x="519576" y="1"/>
            <a:ext cx="11150905" cy="953487"/>
          </a:xfrm>
          <a:prstGeom prst="rect">
            <a:avLst/>
          </a:prstGeom>
        </p:spPr>
        <p:txBody>
          <a:bodyPr vert="horz" lIns="0" tIns="44915" rIns="89831" bIns="44915" rtlCol="0" anchor="ctr">
            <a:normAutofit/>
          </a:bodyPr>
          <a:lstStyle/>
          <a:p>
            <a:r>
              <a:rPr lang="en-US"/>
              <a:t>Titelstijl van model </a:t>
            </a:r>
            <a:r>
              <a:rPr lang="en-US" err="1"/>
              <a:t>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81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middel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7271585" y="1284701"/>
            <a:ext cx="4920414" cy="4787509"/>
          </a:xfrm>
        </p:spPr>
        <p:txBody>
          <a:bodyPr>
            <a:normAutofit/>
          </a:bodyPr>
          <a:lstStyle>
            <a:lvl1pPr marL="0" indent="0">
              <a:buNone/>
              <a:defRPr sz="2710"/>
            </a:lvl1pPr>
            <a:lvl2pPr marL="608602" indent="0">
              <a:buNone/>
              <a:defRPr sz="3794"/>
            </a:lvl2pPr>
            <a:lvl3pPr marL="1217206" indent="0">
              <a:buNone/>
              <a:defRPr sz="3252"/>
            </a:lvl3pPr>
            <a:lvl4pPr marL="1825808" indent="0">
              <a:buNone/>
              <a:defRPr sz="2710"/>
            </a:lvl4pPr>
            <a:lvl5pPr marL="2434411" indent="0">
              <a:buNone/>
              <a:defRPr sz="2710"/>
            </a:lvl5pPr>
            <a:lvl6pPr marL="3043013" indent="0">
              <a:buNone/>
              <a:defRPr sz="2710"/>
            </a:lvl6pPr>
            <a:lvl7pPr marL="3651617" indent="0">
              <a:buNone/>
              <a:defRPr sz="2710"/>
            </a:lvl7pPr>
            <a:lvl8pPr marL="4260219" indent="0">
              <a:buNone/>
              <a:defRPr sz="2710"/>
            </a:lvl8pPr>
            <a:lvl9pPr marL="4868821" indent="0">
              <a:buNone/>
              <a:defRPr sz="2710"/>
            </a:lvl9pPr>
          </a:lstStyle>
          <a:p>
            <a:r>
              <a:rPr lang="en-US"/>
              <a:t>Sleep de </a:t>
            </a:r>
            <a:r>
              <a:rPr lang="en-US" err="1"/>
              <a:t>afbeelding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de </a:t>
            </a:r>
            <a:r>
              <a:rPr lang="en-US" err="1"/>
              <a:t>tijdelijke</a:t>
            </a:r>
            <a:r>
              <a:rPr lang="en-US"/>
              <a:t> </a:t>
            </a:r>
            <a:r>
              <a:rPr lang="en-US" err="1"/>
              <a:t>aanduiding</a:t>
            </a:r>
            <a:r>
              <a:rPr lang="en-US"/>
              <a:t> of </a:t>
            </a:r>
            <a:r>
              <a:rPr lang="en-US" err="1"/>
              <a:t>klik</a:t>
            </a:r>
            <a:r>
              <a:rPr lang="en-US"/>
              <a:t> op het pictogram </a:t>
            </a:r>
            <a:r>
              <a:rPr lang="en-US" err="1"/>
              <a:t>als</a:t>
            </a:r>
            <a:r>
              <a:rPr lang="en-US"/>
              <a:t> u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afbeelding</a:t>
            </a:r>
            <a:r>
              <a:rPr lang="en-US"/>
              <a:t> wilt </a:t>
            </a:r>
            <a:r>
              <a:rPr lang="en-US" err="1"/>
              <a:t>toevoegen</a:t>
            </a:r>
            <a:endParaRPr lang="nl-NL"/>
          </a:p>
        </p:txBody>
      </p:sp>
      <p:sp>
        <p:nvSpPr>
          <p:cNvPr id="10" name="Tijdelijke aanduiding voor titel 1"/>
          <p:cNvSpPr>
            <a:spLocks noGrp="1"/>
          </p:cNvSpPr>
          <p:nvPr>
            <p:ph type="title"/>
          </p:nvPr>
        </p:nvSpPr>
        <p:spPr>
          <a:xfrm>
            <a:off x="519576" y="1"/>
            <a:ext cx="11150905" cy="953487"/>
          </a:xfrm>
          <a:prstGeom prst="rect">
            <a:avLst/>
          </a:prstGeom>
        </p:spPr>
        <p:txBody>
          <a:bodyPr vert="horz" lIns="0" tIns="44915" rIns="89831" bIns="44915" rtlCol="0" anchor="ctr">
            <a:normAutofit/>
          </a:bodyPr>
          <a:lstStyle/>
          <a:p>
            <a:r>
              <a:rPr lang="en-US"/>
              <a:t>Titelstijl van model </a:t>
            </a:r>
            <a:r>
              <a:rPr lang="en-US" err="1"/>
              <a:t>bewerken</a:t>
            </a:r>
            <a:endParaRPr lang="nl-NL"/>
          </a:p>
        </p:txBody>
      </p:sp>
      <p:sp>
        <p:nvSpPr>
          <p:cNvPr id="11" name="Tijdelijke aanduiding voor tekst 2"/>
          <p:cNvSpPr>
            <a:spLocks noGrp="1"/>
          </p:cNvSpPr>
          <p:nvPr>
            <p:ph idx="1"/>
          </p:nvPr>
        </p:nvSpPr>
        <p:spPr>
          <a:xfrm>
            <a:off x="519577" y="1284699"/>
            <a:ext cx="6454735" cy="4787510"/>
          </a:xfrm>
          <a:prstGeom prst="rect">
            <a:avLst/>
          </a:prstGeom>
        </p:spPr>
        <p:txBody>
          <a:bodyPr vert="horz" lIns="0" tIns="44915" rIns="89831" bIns="44915" rtlCol="0">
            <a:normAutofit/>
          </a:bodyPr>
          <a:lstStyle/>
          <a:p>
            <a:pPr lvl="0"/>
            <a:r>
              <a:rPr lang="en-US" err="1"/>
              <a:t>Klik</a:t>
            </a:r>
            <a:r>
              <a:rPr lang="en-US"/>
              <a:t> </a:t>
            </a:r>
            <a:r>
              <a:rPr lang="en-US" err="1"/>
              <a:t>om</a:t>
            </a:r>
            <a:r>
              <a:rPr lang="en-US"/>
              <a:t>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3"/>
            <a:r>
              <a:rPr lang="en-US" err="1"/>
              <a:t>Vierde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4"/>
            <a:r>
              <a:rPr lang="en-US" err="1"/>
              <a:t>Vijfde</a:t>
            </a:r>
            <a:r>
              <a:rPr lang="en-US"/>
              <a:t> </a:t>
            </a:r>
            <a:r>
              <a:rPr lang="en-US" err="1"/>
              <a:t>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73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1"/>
          <p:cNvSpPr>
            <a:spLocks noGrp="1"/>
          </p:cNvSpPr>
          <p:nvPr>
            <p:ph type="title"/>
          </p:nvPr>
        </p:nvSpPr>
        <p:spPr>
          <a:xfrm>
            <a:off x="519576" y="1"/>
            <a:ext cx="11150905" cy="953487"/>
          </a:xfrm>
          <a:prstGeom prst="rect">
            <a:avLst/>
          </a:prstGeom>
        </p:spPr>
        <p:txBody>
          <a:bodyPr vert="horz" lIns="0" tIns="44915" rIns="89831" bIns="44915" rtlCol="0" anchor="ctr">
            <a:normAutofit/>
          </a:bodyPr>
          <a:lstStyle/>
          <a:p>
            <a:r>
              <a:rPr lang="en-US"/>
              <a:t>Titelstijl van model </a:t>
            </a:r>
            <a:r>
              <a:rPr lang="en-US" err="1"/>
              <a:t>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73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8255943" y="1334885"/>
            <a:ext cx="3414538" cy="4679816"/>
          </a:xfrm>
        </p:spPr>
        <p:txBody>
          <a:bodyPr>
            <a:normAutofit/>
          </a:bodyPr>
          <a:lstStyle>
            <a:lvl1pPr marL="0" indent="0">
              <a:buNone/>
              <a:defRPr sz="2710"/>
            </a:lvl1pPr>
            <a:lvl2pPr marL="608602" indent="0">
              <a:buNone/>
              <a:defRPr sz="3794"/>
            </a:lvl2pPr>
            <a:lvl3pPr marL="1217206" indent="0">
              <a:buNone/>
              <a:defRPr sz="3252"/>
            </a:lvl3pPr>
            <a:lvl4pPr marL="1825808" indent="0">
              <a:buNone/>
              <a:defRPr sz="2710"/>
            </a:lvl4pPr>
            <a:lvl5pPr marL="2434411" indent="0">
              <a:buNone/>
              <a:defRPr sz="2710"/>
            </a:lvl5pPr>
            <a:lvl6pPr marL="3043013" indent="0">
              <a:buNone/>
              <a:defRPr sz="2710"/>
            </a:lvl6pPr>
            <a:lvl7pPr marL="3651617" indent="0">
              <a:buNone/>
              <a:defRPr sz="2710"/>
            </a:lvl7pPr>
            <a:lvl8pPr marL="4260219" indent="0">
              <a:buNone/>
              <a:defRPr sz="2710"/>
            </a:lvl8pPr>
            <a:lvl9pPr marL="4868821" indent="0">
              <a:buNone/>
              <a:defRPr sz="2710"/>
            </a:lvl9pPr>
          </a:lstStyle>
          <a:p>
            <a:r>
              <a:rPr lang="en-US"/>
              <a:t>Sleep de </a:t>
            </a:r>
            <a:r>
              <a:rPr lang="en-US" err="1"/>
              <a:t>afbeelding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de </a:t>
            </a:r>
            <a:r>
              <a:rPr lang="en-US" err="1"/>
              <a:t>tijdelijke</a:t>
            </a:r>
            <a:r>
              <a:rPr lang="en-US"/>
              <a:t> </a:t>
            </a:r>
            <a:r>
              <a:rPr lang="en-US" err="1"/>
              <a:t>aanduiding</a:t>
            </a:r>
            <a:r>
              <a:rPr lang="en-US"/>
              <a:t> of </a:t>
            </a:r>
            <a:r>
              <a:rPr lang="en-US" err="1"/>
              <a:t>klik</a:t>
            </a:r>
            <a:r>
              <a:rPr lang="en-US"/>
              <a:t> op het pictogram </a:t>
            </a:r>
            <a:r>
              <a:rPr lang="en-US" err="1"/>
              <a:t>als</a:t>
            </a:r>
            <a:r>
              <a:rPr lang="en-US"/>
              <a:t> u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afbeelding</a:t>
            </a:r>
            <a:r>
              <a:rPr lang="en-US"/>
              <a:t> wilt </a:t>
            </a:r>
            <a:r>
              <a:rPr lang="en-US" err="1"/>
              <a:t>toevoegen</a:t>
            </a:r>
            <a:endParaRPr lang="nl-NL"/>
          </a:p>
        </p:txBody>
      </p:sp>
      <p:sp>
        <p:nvSpPr>
          <p:cNvPr id="13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519579" y="1334885"/>
            <a:ext cx="3414538" cy="4679816"/>
          </a:xfrm>
        </p:spPr>
        <p:txBody>
          <a:bodyPr>
            <a:normAutofit/>
          </a:bodyPr>
          <a:lstStyle>
            <a:lvl1pPr marL="0" indent="0">
              <a:buNone/>
              <a:defRPr sz="2710"/>
            </a:lvl1pPr>
            <a:lvl2pPr marL="608602" indent="0">
              <a:buNone/>
              <a:defRPr sz="3794"/>
            </a:lvl2pPr>
            <a:lvl3pPr marL="1217206" indent="0">
              <a:buNone/>
              <a:defRPr sz="3252"/>
            </a:lvl3pPr>
            <a:lvl4pPr marL="1825808" indent="0">
              <a:buNone/>
              <a:defRPr sz="2710"/>
            </a:lvl4pPr>
            <a:lvl5pPr marL="2434411" indent="0">
              <a:buNone/>
              <a:defRPr sz="2710"/>
            </a:lvl5pPr>
            <a:lvl6pPr marL="3043013" indent="0">
              <a:buNone/>
              <a:defRPr sz="2710"/>
            </a:lvl6pPr>
            <a:lvl7pPr marL="3651617" indent="0">
              <a:buNone/>
              <a:defRPr sz="2710"/>
            </a:lvl7pPr>
            <a:lvl8pPr marL="4260219" indent="0">
              <a:buNone/>
              <a:defRPr sz="2710"/>
            </a:lvl8pPr>
            <a:lvl9pPr marL="4868821" indent="0">
              <a:buNone/>
              <a:defRPr sz="2710"/>
            </a:lvl9pPr>
          </a:lstStyle>
          <a:p>
            <a:r>
              <a:rPr lang="en-US"/>
              <a:t>Sleep de </a:t>
            </a:r>
            <a:r>
              <a:rPr lang="en-US" err="1"/>
              <a:t>afbeelding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de </a:t>
            </a:r>
            <a:r>
              <a:rPr lang="en-US" err="1"/>
              <a:t>tijdelijke</a:t>
            </a:r>
            <a:r>
              <a:rPr lang="en-US"/>
              <a:t> </a:t>
            </a:r>
            <a:r>
              <a:rPr lang="en-US" err="1"/>
              <a:t>aanduiding</a:t>
            </a:r>
            <a:r>
              <a:rPr lang="en-US"/>
              <a:t> of </a:t>
            </a:r>
            <a:r>
              <a:rPr lang="en-US" err="1"/>
              <a:t>klik</a:t>
            </a:r>
            <a:r>
              <a:rPr lang="en-US"/>
              <a:t> op het pictogram </a:t>
            </a:r>
            <a:r>
              <a:rPr lang="en-US" err="1"/>
              <a:t>als</a:t>
            </a:r>
            <a:r>
              <a:rPr lang="en-US"/>
              <a:t> u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afbeelding</a:t>
            </a:r>
            <a:r>
              <a:rPr lang="en-US"/>
              <a:t> wilt </a:t>
            </a:r>
            <a:r>
              <a:rPr lang="en-US" err="1"/>
              <a:t>toevoegen</a:t>
            </a:r>
            <a:endParaRPr lang="nl-NL"/>
          </a:p>
        </p:txBody>
      </p:sp>
      <p:sp>
        <p:nvSpPr>
          <p:cNvPr id="14" name="Tijdelijke aanduiding voor afbeelding 2"/>
          <p:cNvSpPr>
            <a:spLocks noGrp="1"/>
          </p:cNvSpPr>
          <p:nvPr>
            <p:ph type="pic" idx="16"/>
          </p:nvPr>
        </p:nvSpPr>
        <p:spPr>
          <a:xfrm>
            <a:off x="4387761" y="1334885"/>
            <a:ext cx="3414538" cy="4679816"/>
          </a:xfrm>
        </p:spPr>
        <p:txBody>
          <a:bodyPr>
            <a:normAutofit/>
          </a:bodyPr>
          <a:lstStyle>
            <a:lvl1pPr marL="0" indent="0">
              <a:buNone/>
              <a:defRPr sz="2710"/>
            </a:lvl1pPr>
            <a:lvl2pPr marL="608602" indent="0">
              <a:buNone/>
              <a:defRPr sz="3794"/>
            </a:lvl2pPr>
            <a:lvl3pPr marL="1217206" indent="0">
              <a:buNone/>
              <a:defRPr sz="3252"/>
            </a:lvl3pPr>
            <a:lvl4pPr marL="1825808" indent="0">
              <a:buNone/>
              <a:defRPr sz="2710"/>
            </a:lvl4pPr>
            <a:lvl5pPr marL="2434411" indent="0">
              <a:buNone/>
              <a:defRPr sz="2710"/>
            </a:lvl5pPr>
            <a:lvl6pPr marL="3043013" indent="0">
              <a:buNone/>
              <a:defRPr sz="2710"/>
            </a:lvl6pPr>
            <a:lvl7pPr marL="3651617" indent="0">
              <a:buNone/>
              <a:defRPr sz="2710"/>
            </a:lvl7pPr>
            <a:lvl8pPr marL="4260219" indent="0">
              <a:buNone/>
              <a:defRPr sz="2710"/>
            </a:lvl8pPr>
            <a:lvl9pPr marL="4868821" indent="0">
              <a:buNone/>
              <a:defRPr sz="2710"/>
            </a:lvl9pPr>
          </a:lstStyle>
          <a:p>
            <a:r>
              <a:rPr lang="en-US"/>
              <a:t>Sleep de </a:t>
            </a:r>
            <a:r>
              <a:rPr lang="en-US" err="1"/>
              <a:t>afbeelding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de </a:t>
            </a:r>
            <a:r>
              <a:rPr lang="en-US" err="1"/>
              <a:t>tijdelijke</a:t>
            </a:r>
            <a:r>
              <a:rPr lang="en-US"/>
              <a:t> </a:t>
            </a:r>
            <a:r>
              <a:rPr lang="en-US" err="1"/>
              <a:t>aanduiding</a:t>
            </a:r>
            <a:r>
              <a:rPr lang="en-US"/>
              <a:t> of </a:t>
            </a:r>
            <a:r>
              <a:rPr lang="en-US" err="1"/>
              <a:t>klik</a:t>
            </a:r>
            <a:r>
              <a:rPr lang="en-US"/>
              <a:t> op het pictogram </a:t>
            </a:r>
            <a:r>
              <a:rPr lang="en-US" err="1"/>
              <a:t>als</a:t>
            </a:r>
            <a:r>
              <a:rPr lang="en-US"/>
              <a:t> u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afbeelding</a:t>
            </a:r>
            <a:r>
              <a:rPr lang="en-US"/>
              <a:t> wilt </a:t>
            </a:r>
            <a:r>
              <a:rPr lang="en-US" err="1"/>
              <a:t>toevoegen</a:t>
            </a:r>
            <a:endParaRPr lang="nl-NL"/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519576" y="1"/>
            <a:ext cx="11150905" cy="953487"/>
          </a:xfrm>
          <a:prstGeom prst="rect">
            <a:avLst/>
          </a:prstGeom>
        </p:spPr>
        <p:txBody>
          <a:bodyPr vert="horz" lIns="0" tIns="44915" rIns="89831" bIns="44915" rtlCol="0" anchor="ctr">
            <a:normAutofit/>
          </a:bodyPr>
          <a:lstStyle/>
          <a:p>
            <a:r>
              <a:rPr lang="en-US"/>
              <a:t>Titelstijl van model </a:t>
            </a:r>
            <a:r>
              <a:rPr lang="en-US" err="1"/>
              <a:t>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58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519580" y="1334885"/>
            <a:ext cx="5395597" cy="4679816"/>
          </a:xfrm>
        </p:spPr>
        <p:txBody>
          <a:bodyPr>
            <a:normAutofit/>
          </a:bodyPr>
          <a:lstStyle>
            <a:lvl1pPr marL="0" indent="0">
              <a:buNone/>
              <a:defRPr sz="2710"/>
            </a:lvl1pPr>
            <a:lvl2pPr marL="608602" indent="0">
              <a:buNone/>
              <a:defRPr sz="3794"/>
            </a:lvl2pPr>
            <a:lvl3pPr marL="1217206" indent="0">
              <a:buNone/>
              <a:defRPr sz="3252"/>
            </a:lvl3pPr>
            <a:lvl4pPr marL="1825808" indent="0">
              <a:buNone/>
              <a:defRPr sz="2710"/>
            </a:lvl4pPr>
            <a:lvl5pPr marL="2434411" indent="0">
              <a:buNone/>
              <a:defRPr sz="2710"/>
            </a:lvl5pPr>
            <a:lvl6pPr marL="3043013" indent="0">
              <a:buNone/>
              <a:defRPr sz="2710"/>
            </a:lvl6pPr>
            <a:lvl7pPr marL="3651617" indent="0">
              <a:buNone/>
              <a:defRPr sz="2710"/>
            </a:lvl7pPr>
            <a:lvl8pPr marL="4260219" indent="0">
              <a:buNone/>
              <a:defRPr sz="2710"/>
            </a:lvl8pPr>
            <a:lvl9pPr marL="4868821" indent="0">
              <a:buNone/>
              <a:defRPr sz="2710"/>
            </a:lvl9pPr>
          </a:lstStyle>
          <a:p>
            <a:r>
              <a:rPr lang="en-US"/>
              <a:t>Sleep de </a:t>
            </a:r>
            <a:r>
              <a:rPr lang="en-US" err="1"/>
              <a:t>afbeelding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de </a:t>
            </a:r>
            <a:r>
              <a:rPr lang="en-US" err="1"/>
              <a:t>tijdelijke</a:t>
            </a:r>
            <a:r>
              <a:rPr lang="en-US"/>
              <a:t> </a:t>
            </a:r>
            <a:r>
              <a:rPr lang="en-US" err="1"/>
              <a:t>aanduiding</a:t>
            </a:r>
            <a:r>
              <a:rPr lang="en-US"/>
              <a:t> of </a:t>
            </a:r>
            <a:r>
              <a:rPr lang="en-US" err="1"/>
              <a:t>klik</a:t>
            </a:r>
            <a:r>
              <a:rPr lang="en-US"/>
              <a:t> op het pictogram </a:t>
            </a:r>
            <a:r>
              <a:rPr lang="en-US" err="1"/>
              <a:t>als</a:t>
            </a:r>
            <a:r>
              <a:rPr lang="en-US"/>
              <a:t> u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afbeelding</a:t>
            </a:r>
            <a:r>
              <a:rPr lang="en-US"/>
              <a:t> wilt </a:t>
            </a:r>
            <a:r>
              <a:rPr lang="en-US" err="1"/>
              <a:t>toevoegen</a:t>
            </a:r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6"/>
          </p:nvPr>
        </p:nvSpPr>
        <p:spPr>
          <a:xfrm>
            <a:off x="6274885" y="1334885"/>
            <a:ext cx="5395597" cy="4679816"/>
          </a:xfrm>
        </p:spPr>
        <p:txBody>
          <a:bodyPr>
            <a:normAutofit/>
          </a:bodyPr>
          <a:lstStyle>
            <a:lvl1pPr marL="0" indent="0">
              <a:buNone/>
              <a:defRPr sz="2710"/>
            </a:lvl1pPr>
            <a:lvl2pPr marL="608602" indent="0">
              <a:buNone/>
              <a:defRPr sz="3794"/>
            </a:lvl2pPr>
            <a:lvl3pPr marL="1217206" indent="0">
              <a:buNone/>
              <a:defRPr sz="3252"/>
            </a:lvl3pPr>
            <a:lvl4pPr marL="1825808" indent="0">
              <a:buNone/>
              <a:defRPr sz="2710"/>
            </a:lvl4pPr>
            <a:lvl5pPr marL="2434411" indent="0">
              <a:buNone/>
              <a:defRPr sz="2710"/>
            </a:lvl5pPr>
            <a:lvl6pPr marL="3043013" indent="0">
              <a:buNone/>
              <a:defRPr sz="2710"/>
            </a:lvl6pPr>
            <a:lvl7pPr marL="3651617" indent="0">
              <a:buNone/>
              <a:defRPr sz="2710"/>
            </a:lvl7pPr>
            <a:lvl8pPr marL="4260219" indent="0">
              <a:buNone/>
              <a:defRPr sz="2710"/>
            </a:lvl8pPr>
            <a:lvl9pPr marL="4868821" indent="0">
              <a:buNone/>
              <a:defRPr sz="2710"/>
            </a:lvl9pPr>
          </a:lstStyle>
          <a:p>
            <a:r>
              <a:rPr lang="en-US"/>
              <a:t>Sleep de </a:t>
            </a:r>
            <a:r>
              <a:rPr lang="en-US" err="1"/>
              <a:t>afbeelding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de </a:t>
            </a:r>
            <a:r>
              <a:rPr lang="en-US" err="1"/>
              <a:t>tijdelijke</a:t>
            </a:r>
            <a:r>
              <a:rPr lang="en-US"/>
              <a:t> </a:t>
            </a:r>
            <a:r>
              <a:rPr lang="en-US" err="1"/>
              <a:t>aanduiding</a:t>
            </a:r>
            <a:r>
              <a:rPr lang="en-US"/>
              <a:t> of </a:t>
            </a:r>
            <a:r>
              <a:rPr lang="en-US" err="1"/>
              <a:t>klik</a:t>
            </a:r>
            <a:r>
              <a:rPr lang="en-US"/>
              <a:t> op het pictogram </a:t>
            </a:r>
            <a:r>
              <a:rPr lang="en-US" err="1"/>
              <a:t>als</a:t>
            </a:r>
            <a:r>
              <a:rPr lang="en-US"/>
              <a:t> u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afbeelding</a:t>
            </a:r>
            <a:r>
              <a:rPr lang="en-US"/>
              <a:t> wilt </a:t>
            </a:r>
            <a:r>
              <a:rPr lang="en-US" err="1"/>
              <a:t>toevoegen</a:t>
            </a:r>
            <a:endParaRPr lang="nl-NL"/>
          </a:p>
        </p:txBody>
      </p:sp>
      <p:sp>
        <p:nvSpPr>
          <p:cNvPr id="11" name="Tijdelijke aanduiding voor titel 1"/>
          <p:cNvSpPr>
            <a:spLocks noGrp="1"/>
          </p:cNvSpPr>
          <p:nvPr>
            <p:ph type="title"/>
          </p:nvPr>
        </p:nvSpPr>
        <p:spPr>
          <a:xfrm>
            <a:off x="519576" y="1"/>
            <a:ext cx="11150905" cy="953487"/>
          </a:xfrm>
          <a:prstGeom prst="rect">
            <a:avLst/>
          </a:prstGeom>
        </p:spPr>
        <p:txBody>
          <a:bodyPr vert="horz" lIns="0" tIns="44915" rIns="89831" bIns="44915" rtlCol="0" anchor="ctr">
            <a:normAutofit/>
          </a:bodyPr>
          <a:lstStyle/>
          <a:p>
            <a:r>
              <a:rPr lang="en-US"/>
              <a:t>Titelstijl van model </a:t>
            </a:r>
            <a:r>
              <a:rPr lang="en-US" err="1"/>
              <a:t>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69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519577" y="1324848"/>
            <a:ext cx="11150906" cy="4730000"/>
          </a:xfrm>
        </p:spPr>
        <p:txBody>
          <a:bodyPr>
            <a:normAutofit/>
          </a:bodyPr>
          <a:lstStyle>
            <a:lvl1pPr marL="0" indent="0">
              <a:buNone/>
              <a:defRPr sz="2710"/>
            </a:lvl1pPr>
            <a:lvl2pPr marL="608602" indent="0">
              <a:buNone/>
              <a:defRPr sz="3794"/>
            </a:lvl2pPr>
            <a:lvl3pPr marL="1217206" indent="0">
              <a:buNone/>
              <a:defRPr sz="3252"/>
            </a:lvl3pPr>
            <a:lvl4pPr marL="1825808" indent="0">
              <a:buNone/>
              <a:defRPr sz="2710"/>
            </a:lvl4pPr>
            <a:lvl5pPr marL="2434411" indent="0">
              <a:buNone/>
              <a:defRPr sz="2710"/>
            </a:lvl5pPr>
            <a:lvl6pPr marL="3043013" indent="0">
              <a:buNone/>
              <a:defRPr sz="2710"/>
            </a:lvl6pPr>
            <a:lvl7pPr marL="3651617" indent="0">
              <a:buNone/>
              <a:defRPr sz="2710"/>
            </a:lvl7pPr>
            <a:lvl8pPr marL="4260219" indent="0">
              <a:buNone/>
              <a:defRPr sz="2710"/>
            </a:lvl8pPr>
            <a:lvl9pPr marL="4868821" indent="0">
              <a:buNone/>
              <a:defRPr sz="2710"/>
            </a:lvl9pPr>
          </a:lstStyle>
          <a:p>
            <a:r>
              <a:rPr lang="en-US"/>
              <a:t>Sleep de </a:t>
            </a:r>
            <a:r>
              <a:rPr lang="en-US" err="1"/>
              <a:t>afbeelding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de </a:t>
            </a:r>
            <a:r>
              <a:rPr lang="en-US" err="1"/>
              <a:t>tijdelijke</a:t>
            </a:r>
            <a:r>
              <a:rPr lang="en-US"/>
              <a:t> </a:t>
            </a:r>
            <a:r>
              <a:rPr lang="en-US" err="1"/>
              <a:t>aanduiding</a:t>
            </a:r>
            <a:r>
              <a:rPr lang="en-US"/>
              <a:t> of </a:t>
            </a:r>
            <a:r>
              <a:rPr lang="en-US" err="1"/>
              <a:t>klik</a:t>
            </a:r>
            <a:r>
              <a:rPr lang="en-US"/>
              <a:t> op het pictogram </a:t>
            </a:r>
            <a:r>
              <a:rPr lang="en-US" err="1"/>
              <a:t>als</a:t>
            </a:r>
            <a:r>
              <a:rPr lang="en-US"/>
              <a:t> u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afbeelding</a:t>
            </a:r>
            <a:r>
              <a:rPr lang="en-US"/>
              <a:t> wilt </a:t>
            </a:r>
            <a:r>
              <a:rPr lang="en-US" err="1"/>
              <a:t>toevoegen</a:t>
            </a:r>
            <a:endParaRPr lang="nl-NL"/>
          </a:p>
        </p:txBody>
      </p:sp>
      <p:sp>
        <p:nvSpPr>
          <p:cNvPr id="6" name="Tijdelijke aanduiding voor titel 1"/>
          <p:cNvSpPr>
            <a:spLocks noGrp="1"/>
          </p:cNvSpPr>
          <p:nvPr>
            <p:ph type="title"/>
          </p:nvPr>
        </p:nvSpPr>
        <p:spPr>
          <a:xfrm>
            <a:off x="519576" y="1"/>
            <a:ext cx="11150905" cy="953487"/>
          </a:xfrm>
          <a:prstGeom prst="rect">
            <a:avLst/>
          </a:prstGeom>
        </p:spPr>
        <p:txBody>
          <a:bodyPr vert="horz" lIns="0" tIns="44915" rIns="89831" bIns="44915" rtlCol="0" anchor="ctr">
            <a:normAutofit/>
          </a:bodyPr>
          <a:lstStyle/>
          <a:p>
            <a:r>
              <a:rPr lang="en-US"/>
              <a:t>Titelstijl van model </a:t>
            </a:r>
            <a:r>
              <a:rPr lang="en-US" err="1"/>
              <a:t>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84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0" y="-2599"/>
            <a:ext cx="12192000" cy="6860600"/>
          </a:xfrm>
        </p:spPr>
        <p:txBody>
          <a:bodyPr>
            <a:normAutofit/>
          </a:bodyPr>
          <a:lstStyle>
            <a:lvl1pPr marL="0" indent="0">
              <a:buNone/>
              <a:defRPr sz="2710"/>
            </a:lvl1pPr>
            <a:lvl2pPr marL="608602" indent="0">
              <a:buNone/>
              <a:defRPr sz="3794"/>
            </a:lvl2pPr>
            <a:lvl3pPr marL="1217206" indent="0">
              <a:buNone/>
              <a:defRPr sz="3252"/>
            </a:lvl3pPr>
            <a:lvl4pPr marL="1825808" indent="0">
              <a:buNone/>
              <a:defRPr sz="2710"/>
            </a:lvl4pPr>
            <a:lvl5pPr marL="2434411" indent="0">
              <a:buNone/>
              <a:defRPr sz="2710"/>
            </a:lvl5pPr>
            <a:lvl6pPr marL="3043013" indent="0">
              <a:buNone/>
              <a:defRPr sz="2710"/>
            </a:lvl6pPr>
            <a:lvl7pPr marL="3651617" indent="0">
              <a:buNone/>
              <a:defRPr sz="2710"/>
            </a:lvl7pPr>
            <a:lvl8pPr marL="4260219" indent="0">
              <a:buNone/>
              <a:defRPr sz="2710"/>
            </a:lvl8pPr>
            <a:lvl9pPr marL="4868821" indent="0">
              <a:buNone/>
              <a:defRPr sz="2710"/>
            </a:lvl9pPr>
          </a:lstStyle>
          <a:p>
            <a:r>
              <a:rPr lang="en-US"/>
              <a:t>Sleep de </a:t>
            </a:r>
            <a:r>
              <a:rPr lang="en-US" err="1"/>
              <a:t>afbeelding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de </a:t>
            </a:r>
            <a:r>
              <a:rPr lang="en-US" err="1"/>
              <a:t>tijdelijke</a:t>
            </a:r>
            <a:r>
              <a:rPr lang="en-US"/>
              <a:t> </a:t>
            </a:r>
            <a:r>
              <a:rPr lang="en-US" err="1"/>
              <a:t>aanduiding</a:t>
            </a:r>
            <a:r>
              <a:rPr lang="en-US"/>
              <a:t> of </a:t>
            </a:r>
            <a:r>
              <a:rPr lang="en-US" err="1"/>
              <a:t>klik</a:t>
            </a:r>
            <a:r>
              <a:rPr lang="en-US"/>
              <a:t> op het pictogram </a:t>
            </a:r>
            <a:r>
              <a:rPr lang="en-US" err="1"/>
              <a:t>als</a:t>
            </a:r>
            <a:r>
              <a:rPr lang="en-US"/>
              <a:t> u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afbeelding</a:t>
            </a:r>
            <a:r>
              <a:rPr lang="en-US"/>
              <a:t> wilt </a:t>
            </a:r>
            <a:r>
              <a:rPr lang="en-US" err="1"/>
              <a:t>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51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19576" y="1"/>
            <a:ext cx="11150905" cy="953487"/>
          </a:xfrm>
          <a:prstGeom prst="rect">
            <a:avLst/>
          </a:prstGeom>
        </p:spPr>
        <p:txBody>
          <a:bodyPr vert="horz" lIns="0" tIns="44915" rIns="89831" bIns="44915" rtlCol="0" anchor="ctr">
            <a:normAutofit/>
          </a:bodyPr>
          <a:lstStyle/>
          <a:p>
            <a:r>
              <a:rPr lang="en-US"/>
              <a:t>Titelstijl van model </a:t>
            </a:r>
            <a:r>
              <a:rPr lang="en-US" err="1"/>
              <a:t>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9576" y="1284699"/>
            <a:ext cx="11150905" cy="4787510"/>
          </a:xfrm>
          <a:prstGeom prst="rect">
            <a:avLst/>
          </a:prstGeom>
        </p:spPr>
        <p:txBody>
          <a:bodyPr vert="horz" lIns="0" tIns="44915" rIns="89831" bIns="44915" rtlCol="0">
            <a:normAutofit/>
          </a:bodyPr>
          <a:lstStyle/>
          <a:p>
            <a:pPr lvl="0"/>
            <a:r>
              <a:rPr lang="en-US" err="1"/>
              <a:t>Klik</a:t>
            </a:r>
            <a:r>
              <a:rPr lang="en-US"/>
              <a:t> </a:t>
            </a:r>
            <a:r>
              <a:rPr lang="en-US" err="1"/>
              <a:t>om</a:t>
            </a:r>
            <a:r>
              <a:rPr lang="en-US"/>
              <a:t>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3"/>
            <a:r>
              <a:rPr lang="en-US" err="1"/>
              <a:t>Vierde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4"/>
            <a:r>
              <a:rPr lang="en-US" err="1"/>
              <a:t>Vijfde</a:t>
            </a:r>
            <a:r>
              <a:rPr lang="en-US"/>
              <a:t> </a:t>
            </a:r>
            <a:r>
              <a:rPr lang="en-US" err="1"/>
              <a:t>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8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defTabSz="608602" rtl="0" eaLnBrk="1" latinLnBrk="0" hangingPunct="1">
        <a:spcBef>
          <a:spcPct val="0"/>
        </a:spcBef>
        <a:buNone/>
        <a:defRPr sz="3523" b="1" i="0" kern="1200">
          <a:solidFill>
            <a:srgbClr val="022241"/>
          </a:solidFill>
          <a:latin typeface="+mj-lt"/>
          <a:ea typeface="+mj-ea"/>
          <a:cs typeface="+mj-cs"/>
        </a:defRPr>
      </a:lvl1pPr>
    </p:titleStyle>
    <p:bodyStyle>
      <a:lvl1pPr marL="456452" indent="-456452" algn="l" defTabSz="608602" rtl="0" eaLnBrk="1" latinLnBrk="0" hangingPunct="1">
        <a:spcBef>
          <a:spcPct val="20000"/>
        </a:spcBef>
        <a:buClr>
          <a:srgbClr val="E0001A"/>
        </a:buClr>
        <a:buFont typeface="Arial"/>
        <a:buChar char="•"/>
        <a:defRPr sz="2168" kern="1200">
          <a:solidFill>
            <a:srgbClr val="022241"/>
          </a:solidFill>
          <a:latin typeface="+mn-lt"/>
          <a:ea typeface="+mn-ea"/>
          <a:cs typeface="+mn-cs"/>
        </a:defRPr>
      </a:lvl1pPr>
      <a:lvl2pPr marL="988979" indent="-380377" algn="l" defTabSz="608602" rtl="0" eaLnBrk="1" latinLnBrk="0" hangingPunct="1">
        <a:spcBef>
          <a:spcPct val="20000"/>
        </a:spcBef>
        <a:buClr>
          <a:srgbClr val="022241"/>
        </a:buClr>
        <a:buFont typeface="Arial"/>
        <a:buChar char="•"/>
        <a:defRPr sz="2168" kern="1200">
          <a:solidFill>
            <a:srgbClr val="022241"/>
          </a:solidFill>
          <a:latin typeface="+mn-lt"/>
          <a:ea typeface="+mn-ea"/>
          <a:cs typeface="+mn-cs"/>
        </a:defRPr>
      </a:lvl2pPr>
      <a:lvl3pPr marL="1521506" indent="-304302" algn="l" defTabSz="608602" rtl="0" eaLnBrk="1" latinLnBrk="0" hangingPunct="1">
        <a:spcBef>
          <a:spcPct val="20000"/>
        </a:spcBef>
        <a:buClr>
          <a:srgbClr val="022241"/>
        </a:buClr>
        <a:buFont typeface="Calibri" panose="020F0502020204030204" pitchFamily="34" charset="0"/>
        <a:buChar char="‐"/>
        <a:defRPr sz="2168" kern="1200">
          <a:solidFill>
            <a:srgbClr val="022241"/>
          </a:solidFill>
          <a:latin typeface="+mn-lt"/>
          <a:ea typeface="+mn-ea"/>
          <a:cs typeface="+mn-cs"/>
        </a:defRPr>
      </a:lvl3pPr>
      <a:lvl4pPr marL="2130109" indent="-304302" algn="l" defTabSz="608602" rtl="0" eaLnBrk="1" latinLnBrk="0" hangingPunct="1">
        <a:spcBef>
          <a:spcPct val="20000"/>
        </a:spcBef>
        <a:buClr>
          <a:srgbClr val="022241"/>
        </a:buClr>
        <a:buFont typeface="Calibri" panose="020F0502020204030204" pitchFamily="34" charset="0"/>
        <a:buChar char="‐"/>
        <a:defRPr sz="2168" kern="1200">
          <a:solidFill>
            <a:srgbClr val="022241"/>
          </a:solidFill>
          <a:latin typeface="+mn-lt"/>
          <a:ea typeface="+mn-ea"/>
          <a:cs typeface="+mn-cs"/>
        </a:defRPr>
      </a:lvl4pPr>
      <a:lvl5pPr marL="2738712" indent="-304302" algn="l" defTabSz="608602" rtl="0" eaLnBrk="1" latinLnBrk="0" hangingPunct="1">
        <a:spcBef>
          <a:spcPct val="20000"/>
        </a:spcBef>
        <a:buClr>
          <a:srgbClr val="022241"/>
        </a:buClr>
        <a:buFont typeface="Calibri" panose="020F0502020204030204" pitchFamily="34" charset="0"/>
        <a:buChar char="‐"/>
        <a:defRPr sz="2168" kern="1200">
          <a:solidFill>
            <a:srgbClr val="022241"/>
          </a:solidFill>
          <a:latin typeface="+mn-lt"/>
          <a:ea typeface="+mn-ea"/>
          <a:cs typeface="+mn-cs"/>
        </a:defRPr>
      </a:lvl5pPr>
      <a:lvl6pPr marL="3347315" indent="-304302" algn="l" defTabSz="608602" rtl="0" eaLnBrk="1" latinLnBrk="0" hangingPunct="1">
        <a:spcBef>
          <a:spcPct val="20000"/>
        </a:spcBef>
        <a:buFont typeface="Arial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6pPr>
      <a:lvl7pPr marL="3955917" indent="-304302" algn="l" defTabSz="608602" rtl="0" eaLnBrk="1" latinLnBrk="0" hangingPunct="1">
        <a:spcBef>
          <a:spcPct val="20000"/>
        </a:spcBef>
        <a:buFont typeface="Arial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7pPr>
      <a:lvl8pPr marL="4564521" indent="-304302" algn="l" defTabSz="608602" rtl="0" eaLnBrk="1" latinLnBrk="0" hangingPunct="1">
        <a:spcBef>
          <a:spcPct val="20000"/>
        </a:spcBef>
        <a:buFont typeface="Arial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8pPr>
      <a:lvl9pPr marL="5173123" indent="-304302" algn="l" defTabSz="608602" rtl="0" eaLnBrk="1" latinLnBrk="0" hangingPunct="1">
        <a:spcBef>
          <a:spcPct val="20000"/>
        </a:spcBef>
        <a:buFont typeface="Arial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08602" rtl="0" eaLnBrk="1" latinLnBrk="0" hangingPunct="1">
        <a:defRPr sz="2439" kern="1200">
          <a:solidFill>
            <a:schemeClr val="tx1"/>
          </a:solidFill>
          <a:latin typeface="+mn-lt"/>
          <a:ea typeface="+mn-ea"/>
          <a:cs typeface="+mn-cs"/>
        </a:defRPr>
      </a:lvl1pPr>
      <a:lvl2pPr marL="608602" algn="l" defTabSz="608602" rtl="0" eaLnBrk="1" latinLnBrk="0" hangingPunct="1">
        <a:defRPr sz="243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06" algn="l" defTabSz="608602" rtl="0" eaLnBrk="1" latinLnBrk="0" hangingPunct="1">
        <a:defRPr sz="2439" kern="1200">
          <a:solidFill>
            <a:schemeClr val="tx1"/>
          </a:solidFill>
          <a:latin typeface="+mn-lt"/>
          <a:ea typeface="+mn-ea"/>
          <a:cs typeface="+mn-cs"/>
        </a:defRPr>
      </a:lvl3pPr>
      <a:lvl4pPr marL="1825808" algn="l" defTabSz="608602" rtl="0" eaLnBrk="1" latinLnBrk="0" hangingPunct="1">
        <a:defRPr sz="2439" kern="1200">
          <a:solidFill>
            <a:schemeClr val="tx1"/>
          </a:solidFill>
          <a:latin typeface="+mn-lt"/>
          <a:ea typeface="+mn-ea"/>
          <a:cs typeface="+mn-cs"/>
        </a:defRPr>
      </a:lvl4pPr>
      <a:lvl5pPr marL="2434411" algn="l" defTabSz="608602" rtl="0" eaLnBrk="1" latinLnBrk="0" hangingPunct="1">
        <a:defRPr sz="2439" kern="1200">
          <a:solidFill>
            <a:schemeClr val="tx1"/>
          </a:solidFill>
          <a:latin typeface="+mn-lt"/>
          <a:ea typeface="+mn-ea"/>
          <a:cs typeface="+mn-cs"/>
        </a:defRPr>
      </a:lvl5pPr>
      <a:lvl6pPr marL="3043013" algn="l" defTabSz="608602" rtl="0" eaLnBrk="1" latinLnBrk="0" hangingPunct="1">
        <a:defRPr sz="2439" kern="1200">
          <a:solidFill>
            <a:schemeClr val="tx1"/>
          </a:solidFill>
          <a:latin typeface="+mn-lt"/>
          <a:ea typeface="+mn-ea"/>
          <a:cs typeface="+mn-cs"/>
        </a:defRPr>
      </a:lvl6pPr>
      <a:lvl7pPr marL="3651617" algn="l" defTabSz="608602" rtl="0" eaLnBrk="1" latinLnBrk="0" hangingPunct="1">
        <a:defRPr sz="2439" kern="1200">
          <a:solidFill>
            <a:schemeClr val="tx1"/>
          </a:solidFill>
          <a:latin typeface="+mn-lt"/>
          <a:ea typeface="+mn-ea"/>
          <a:cs typeface="+mn-cs"/>
        </a:defRPr>
      </a:lvl7pPr>
      <a:lvl8pPr marL="4260219" algn="l" defTabSz="608602" rtl="0" eaLnBrk="1" latinLnBrk="0" hangingPunct="1">
        <a:defRPr sz="2439" kern="1200">
          <a:solidFill>
            <a:schemeClr val="tx1"/>
          </a:solidFill>
          <a:latin typeface="+mn-lt"/>
          <a:ea typeface="+mn-ea"/>
          <a:cs typeface="+mn-cs"/>
        </a:defRPr>
      </a:lvl8pPr>
      <a:lvl9pPr marL="4868821" algn="l" defTabSz="608602" rtl="0" eaLnBrk="1" latinLnBrk="0" hangingPunct="1">
        <a:defRPr sz="24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651E8-BFC9-B425-2492-A2AF7B2A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46" y="1025826"/>
            <a:ext cx="11150905" cy="21155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B4B Webinar 16 March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Experiences with user feedback in a living lab environment</a:t>
            </a:r>
            <a:br>
              <a:rPr lang="en-US" dirty="0"/>
            </a:b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04F080E-4000-579D-77A6-C59104FACDCD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0" tIns="44915" rIns="89831" bIns="44915" rtlCol="0" anchor="ctr">
            <a:normAutofit fontScale="97500"/>
          </a:bodyPr>
          <a:lstStyle>
            <a:lvl1pPr algn="l" defTabSz="608602" rtl="0" eaLnBrk="1" latinLnBrk="0" hangingPunct="1">
              <a:spcBef>
                <a:spcPct val="0"/>
              </a:spcBef>
              <a:buNone/>
              <a:defRPr sz="3523" b="1" i="0" kern="1200">
                <a:solidFill>
                  <a:srgbClr val="02224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F29ADF53-5AE0-C64C-88F0-50F8907CB6E4}"/>
              </a:ext>
            </a:extLst>
          </p:cNvPr>
          <p:cNvSpPr txBox="1">
            <a:spLocks/>
          </p:cNvSpPr>
          <p:nvPr/>
        </p:nvSpPr>
        <p:spPr>
          <a:xfrm>
            <a:off x="1523999" y="3232538"/>
            <a:ext cx="9144000" cy="1655762"/>
          </a:xfrm>
          <a:prstGeom prst="rect">
            <a:avLst/>
          </a:prstGeom>
        </p:spPr>
        <p:txBody>
          <a:bodyPr/>
          <a:lstStyle>
            <a:lvl1pPr marL="456452" indent="-456452" algn="l" defTabSz="608602" rtl="0" eaLnBrk="1" latinLnBrk="0" hangingPunct="1">
              <a:spcBef>
                <a:spcPct val="20000"/>
              </a:spcBef>
              <a:buClr>
                <a:srgbClr val="E0001A"/>
              </a:buClr>
              <a:buFont typeface="Arial"/>
              <a:buChar char="•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1pPr>
            <a:lvl2pPr marL="988979" indent="-380377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Arial"/>
              <a:buChar char="•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2pPr>
            <a:lvl3pPr marL="1521506" indent="-304302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Calibri" panose="020F0502020204030204" pitchFamily="34" charset="0"/>
              <a:buChar char="‐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3pPr>
            <a:lvl4pPr marL="2130109" indent="-304302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Calibri" panose="020F0502020204030204" pitchFamily="34" charset="0"/>
              <a:buChar char="‐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4pPr>
            <a:lvl5pPr marL="2738712" indent="-304302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Calibri" panose="020F0502020204030204" pitchFamily="34" charset="0"/>
              <a:buChar char="‐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5pPr>
            <a:lvl6pPr marL="3347315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5917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4521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3123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/>
              <a:t>Sander van der Harst &amp; Frans Joosstens</a:t>
            </a:r>
          </a:p>
        </p:txBody>
      </p:sp>
    </p:spTree>
    <p:extLst>
      <p:ext uri="{BB962C8B-B14F-4D97-AF65-F5344CB8AC3E}">
        <p14:creationId xmlns:p14="http://schemas.microsoft.com/office/powerpoint/2010/main" val="379016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651E8-BFC9-B425-2492-A2AF7B2A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dedicated</a:t>
            </a:r>
            <a:r>
              <a:rPr lang="nl-NL" dirty="0"/>
              <a:t> app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E9C7DE-FC68-E83E-A92C-7CC0355CE05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56452" indent="-456452" algn="l" defTabSz="608602" rtl="0" eaLnBrk="1" latinLnBrk="0" hangingPunct="1">
              <a:spcBef>
                <a:spcPct val="20000"/>
              </a:spcBef>
              <a:buClr>
                <a:srgbClr val="E0001A"/>
              </a:buClr>
              <a:buFont typeface="Arial"/>
              <a:buChar char="•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1pPr>
            <a:lvl2pPr marL="988979" indent="-380377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Arial"/>
              <a:buChar char="•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2pPr>
            <a:lvl3pPr marL="1521506" indent="-304302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Calibri" panose="020F0502020204030204" pitchFamily="34" charset="0"/>
              <a:buChar char="‐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3pPr>
            <a:lvl4pPr marL="2130109" indent="-304302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Calibri" panose="020F0502020204030204" pitchFamily="34" charset="0"/>
              <a:buChar char="‐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4pPr>
            <a:lvl5pPr marL="2738712" indent="-304302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Calibri" panose="020F0502020204030204" pitchFamily="34" charset="0"/>
              <a:buChar char="‐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5pPr>
            <a:lvl6pPr marL="3347315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5917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4521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3123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Feedback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sensorvalue</a:t>
            </a:r>
            <a:r>
              <a:rPr lang="nl-NL" dirty="0"/>
              <a:t> analysis of ST.0.23 – 81 responses</a:t>
            </a:r>
          </a:p>
          <a:p>
            <a:pPr marL="0" indent="0">
              <a:buNone/>
            </a:pPr>
            <a:endParaRPr lang="nl-NL" dirty="0"/>
          </a:p>
          <a:p>
            <a:r>
              <a:rPr lang="en-US" dirty="0"/>
              <a:t>The average temperature is 21,51 if it is indicated that it is too warm(7 times).</a:t>
            </a:r>
            <a:endParaRPr lang="nl-NL" dirty="0"/>
          </a:p>
          <a:p>
            <a:r>
              <a:rPr lang="en-US" dirty="0"/>
              <a:t>The average temperature is 20,58 if it is indicated that it is too cold (20 times).</a:t>
            </a:r>
            <a:endParaRPr lang="nl-NL" dirty="0"/>
          </a:p>
          <a:p>
            <a:endParaRPr lang="nl-NL" dirty="0"/>
          </a:p>
          <a:p>
            <a:r>
              <a:rPr lang="en-US" dirty="0"/>
              <a:t>When people indicate too cold, it has often been colder before, so people have cooled down while the building was still warming up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2599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651E8-BFC9-B425-2492-A2AF7B2A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ways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obtain</a:t>
            </a:r>
            <a:r>
              <a:rPr lang="nl-NL" dirty="0"/>
              <a:t> user feedback</a:t>
            </a: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A3A481A1-FB21-8105-C770-2D86433DE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15" y="1204680"/>
            <a:ext cx="2654582" cy="4887153"/>
          </a:xfrm>
          <a:prstGeom prst="rect">
            <a:avLst/>
          </a:prstGeom>
        </p:spPr>
      </p:pic>
      <p:pic>
        <p:nvPicPr>
          <p:cNvPr id="2050" name="Picture 2" descr="The Moodbox - Bezoekerstellers.nl">
            <a:extLst>
              <a:ext uri="{FF2B5EF4-FFF2-40B4-BE49-F238E27FC236}">
                <a16:creationId xmlns:a16="http://schemas.microsoft.com/office/drawing/2014/main" id="{CB9FD51E-AFF7-876D-7C15-DBEE84CC4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147" y="1612661"/>
            <a:ext cx="4629468" cy="370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FDDCABC-C366-00A6-5D50-01B9330C7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04" y="2688087"/>
            <a:ext cx="3849857" cy="201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43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651E8-BFC9-B425-2492-A2AF7B2A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Findings</a:t>
            </a:r>
            <a:r>
              <a:rPr lang="nl-NL" dirty="0"/>
              <a:t> on different </a:t>
            </a:r>
            <a:r>
              <a:rPr lang="nl-NL" dirty="0" err="1"/>
              <a:t>ways</a:t>
            </a:r>
            <a:r>
              <a:rPr lang="nl-NL" dirty="0"/>
              <a:t> of feedback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B69B051-4752-327E-AEDE-4A1456F6E0AB}"/>
              </a:ext>
            </a:extLst>
          </p:cNvPr>
          <p:cNvSpPr txBox="1"/>
          <p:nvPr/>
        </p:nvSpPr>
        <p:spPr>
          <a:xfrm>
            <a:off x="519576" y="1217485"/>
            <a:ext cx="11477624" cy="5200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Vote boxes*: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Generate </a:t>
            </a: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much higher number of comfort feedback than QR-codes or a yearly questionnaire. This suggests that using vote boxes is an attractive way to deliver self-triggered comfort feedback.</a:t>
            </a:r>
            <a:endParaRPr lang="nl-NL" sz="14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ore extremes responses on the comfort scale were given compared to other feedback methods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 codes*: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Generate a low number of comfort feedback</a:t>
            </a:r>
            <a:endParaRPr lang="en-US" sz="14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Quality of feedback is good, and can be used by everyone</a:t>
            </a:r>
            <a:endParaRPr lang="nl-NL" sz="14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Generate</a:t>
            </a:r>
            <a:r>
              <a:rPr lang="nl-NL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low </a:t>
            </a:r>
            <a:r>
              <a:rPr lang="nl-NL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nl-NL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comfort feedback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</a:t>
            </a:r>
            <a:r>
              <a:rPr lang="nl-NL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nl-NL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nl-NL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nl-NL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nl-NL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employees </a:t>
            </a:r>
            <a:r>
              <a:rPr lang="nl-NL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nl-NL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visit</a:t>
            </a:r>
            <a:r>
              <a:rPr lang="nl-NL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rooms multiple </a:t>
            </a:r>
            <a:r>
              <a:rPr lang="nl-NL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times</a:t>
            </a:r>
            <a:endParaRPr lang="nl-NL" sz="14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Jaarlijkse enquête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Often</a:t>
            </a:r>
            <a:r>
              <a:rPr lang="nl-NL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low response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insight into overall experience, but no insight into specific moments (which is needed to determine a buffer zone)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*Piet Jacobs et al. (2023), User centric assessment of comfort and health in offices – an explorative field study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9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651E8-BFC9-B425-2492-A2AF7B2A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Learnings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E9C7DE-FC68-E83E-A92C-7CC0355CE059}"/>
              </a:ext>
            </a:extLst>
          </p:cNvPr>
          <p:cNvSpPr txBox="1">
            <a:spLocks/>
          </p:cNvSpPr>
          <p:nvPr/>
        </p:nvSpPr>
        <p:spPr>
          <a:xfrm>
            <a:off x="837228" y="1939925"/>
            <a:ext cx="10515600" cy="4351338"/>
          </a:xfrm>
          <a:prstGeom prst="rect">
            <a:avLst/>
          </a:prstGeom>
        </p:spPr>
        <p:txBody>
          <a:bodyPr/>
          <a:lstStyle>
            <a:lvl1pPr marL="456452" indent="-456452" algn="l" defTabSz="608602" rtl="0" eaLnBrk="1" latinLnBrk="0" hangingPunct="1">
              <a:spcBef>
                <a:spcPct val="20000"/>
              </a:spcBef>
              <a:buClr>
                <a:srgbClr val="E0001A"/>
              </a:buClr>
              <a:buFont typeface="Arial"/>
              <a:buChar char="•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1pPr>
            <a:lvl2pPr marL="988979" indent="-380377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Arial"/>
              <a:buChar char="•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2pPr>
            <a:lvl3pPr marL="1521506" indent="-304302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Calibri" panose="020F0502020204030204" pitchFamily="34" charset="0"/>
              <a:buChar char="‐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3pPr>
            <a:lvl4pPr marL="2130109" indent="-304302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Calibri" panose="020F0502020204030204" pitchFamily="34" charset="0"/>
              <a:buChar char="‐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4pPr>
            <a:lvl5pPr marL="2738712" indent="-304302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Calibri" panose="020F0502020204030204" pitchFamily="34" charset="0"/>
              <a:buChar char="‐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5pPr>
            <a:lvl6pPr marL="3347315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5917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4521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3123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method has its own advantages and disadvantages</a:t>
            </a:r>
          </a:p>
          <a:p>
            <a:r>
              <a:rPr lang="en-US" dirty="0"/>
              <a:t>Performed methods are suitable for gaining more insights in a research situation but are not suitable in a normal situation.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868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651E8-BFC9-B425-2492-A2AF7B2A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Discussion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E9C7DE-FC68-E83E-A92C-7CC0355CE059}"/>
              </a:ext>
            </a:extLst>
          </p:cNvPr>
          <p:cNvSpPr txBox="1">
            <a:spLocks/>
          </p:cNvSpPr>
          <p:nvPr/>
        </p:nvSpPr>
        <p:spPr>
          <a:xfrm>
            <a:off x="837228" y="1939925"/>
            <a:ext cx="10515600" cy="4351338"/>
          </a:xfrm>
          <a:prstGeom prst="rect">
            <a:avLst/>
          </a:prstGeom>
        </p:spPr>
        <p:txBody>
          <a:bodyPr/>
          <a:lstStyle>
            <a:lvl1pPr marL="456452" indent="-456452" algn="l" defTabSz="608602" rtl="0" eaLnBrk="1" latinLnBrk="0" hangingPunct="1">
              <a:spcBef>
                <a:spcPct val="20000"/>
              </a:spcBef>
              <a:buClr>
                <a:srgbClr val="E0001A"/>
              </a:buClr>
              <a:buFont typeface="Arial"/>
              <a:buChar char="•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1pPr>
            <a:lvl2pPr marL="988979" indent="-380377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Arial"/>
              <a:buChar char="•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2pPr>
            <a:lvl3pPr marL="1521506" indent="-304302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Calibri" panose="020F0502020204030204" pitchFamily="34" charset="0"/>
              <a:buChar char="‐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3pPr>
            <a:lvl4pPr marL="2130109" indent="-304302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Calibri" panose="020F0502020204030204" pitchFamily="34" charset="0"/>
              <a:buChar char="‐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4pPr>
            <a:lvl5pPr marL="2738712" indent="-304302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Calibri" panose="020F0502020204030204" pitchFamily="34" charset="0"/>
              <a:buChar char="‐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5pPr>
            <a:lvl6pPr marL="3347315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5917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4521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3123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 alternative is to obtain data from the use of thermostats in a building. We would like to get more experience with this.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Next question</a:t>
            </a:r>
          </a:p>
          <a:p>
            <a:r>
              <a:rPr lang="en-US" dirty="0"/>
              <a:t>How can we retrieve data from users in a normal environment?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167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C9EEA-8E55-3A7B-C3AC-57B857CFC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Introduction</a:t>
            </a:r>
            <a:endParaRPr lang="nl-N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EAC43CF-8F38-788C-A47E-3C88F4F44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68" y="1047750"/>
            <a:ext cx="904092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24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651E8-BFC9-B425-2492-A2AF7B2A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Why</a:t>
            </a:r>
            <a:r>
              <a:rPr lang="nl-NL" dirty="0"/>
              <a:t> feedback?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F27974-75B1-8D4D-9B7E-226772DD1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Part of WP 3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A2D254B-EC8D-79FF-94E3-5C4861BB540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56452" indent="-456452" algn="l" defTabSz="608602" rtl="0" eaLnBrk="1" latinLnBrk="0" hangingPunct="1">
              <a:spcBef>
                <a:spcPct val="20000"/>
              </a:spcBef>
              <a:buClr>
                <a:srgbClr val="E0001A"/>
              </a:buClr>
              <a:buFont typeface="Arial"/>
              <a:buChar char="•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1pPr>
            <a:lvl2pPr marL="988979" indent="-380377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Arial"/>
              <a:buChar char="•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2pPr>
            <a:lvl3pPr marL="1521506" indent="-304302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Calibri" panose="020F0502020204030204" pitchFamily="34" charset="0"/>
              <a:buChar char="‐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3pPr>
            <a:lvl4pPr marL="2130109" indent="-304302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Calibri" panose="020F0502020204030204" pitchFamily="34" charset="0"/>
              <a:buChar char="‐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4pPr>
            <a:lvl5pPr marL="2738712" indent="-304302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Calibri" panose="020F0502020204030204" pitchFamily="34" charset="0"/>
              <a:buChar char="‐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5pPr>
            <a:lvl6pPr marL="3347315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5917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4521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3123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determine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difference</a:t>
            </a:r>
            <a:r>
              <a:rPr lang="nl-NL" dirty="0"/>
              <a:t> in </a:t>
            </a:r>
            <a:r>
              <a:rPr lang="nl-NL" dirty="0" err="1"/>
              <a:t>measured</a:t>
            </a:r>
            <a:r>
              <a:rPr lang="nl-NL" dirty="0"/>
              <a:t> comfort (sensordata)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experienced</a:t>
            </a:r>
            <a:r>
              <a:rPr lang="nl-NL" dirty="0"/>
              <a:t> comfort </a:t>
            </a:r>
            <a:r>
              <a:rPr lang="nl-NL" dirty="0" err="1"/>
              <a:t>by</a:t>
            </a:r>
            <a:r>
              <a:rPr lang="nl-NL" dirty="0"/>
              <a:t> building users</a:t>
            </a:r>
          </a:p>
          <a:p>
            <a:pPr lvl="1"/>
            <a:r>
              <a:rPr lang="nl-NL" dirty="0" err="1"/>
              <a:t>Use</a:t>
            </a:r>
            <a:r>
              <a:rPr lang="nl-NL" dirty="0"/>
              <a:t> these </a:t>
            </a:r>
            <a:r>
              <a:rPr lang="nl-NL" dirty="0" err="1"/>
              <a:t>insights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optimize</a:t>
            </a:r>
            <a:r>
              <a:rPr lang="nl-NL" dirty="0"/>
              <a:t> comfort </a:t>
            </a:r>
            <a:endParaRPr lang="en-US" dirty="0"/>
          </a:p>
          <a:p>
            <a:pPr lvl="1"/>
            <a:r>
              <a:rPr lang="en-US" dirty="0"/>
              <a:t>These insights can lead to more efficient management of building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440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651E8-BFC9-B425-2492-A2AF7B2A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Control energy </a:t>
            </a:r>
            <a:r>
              <a:rPr lang="nl-NL" dirty="0" err="1"/>
              <a:t>demand</a:t>
            </a:r>
            <a:r>
              <a:rPr lang="nl-NL" dirty="0"/>
              <a:t> of Buildings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F27974-75B1-8D4D-9B7E-226772DD1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Part of WP 2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83E7902-12C7-E4B7-B6E1-87F3759528B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56452" indent="-456452" algn="l" defTabSz="608602" rtl="0" eaLnBrk="1" latinLnBrk="0" hangingPunct="1">
              <a:spcBef>
                <a:spcPct val="20000"/>
              </a:spcBef>
              <a:buClr>
                <a:srgbClr val="E0001A"/>
              </a:buClr>
              <a:buFont typeface="Arial"/>
              <a:buChar char="•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1pPr>
            <a:lvl2pPr marL="988979" indent="-380377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Arial"/>
              <a:buChar char="•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2pPr>
            <a:lvl3pPr marL="1521506" indent="-304302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Calibri" panose="020F0502020204030204" pitchFamily="34" charset="0"/>
              <a:buChar char="‐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3pPr>
            <a:lvl4pPr marL="2130109" indent="-304302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Calibri" panose="020F0502020204030204" pitchFamily="34" charset="0"/>
              <a:buChar char="‐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4pPr>
            <a:lvl5pPr marL="2738712" indent="-304302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Calibri" panose="020F0502020204030204" pitchFamily="34" charset="0"/>
              <a:buChar char="‐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5pPr>
            <a:lvl6pPr marL="3347315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5917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4521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3123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Being able to control the energy demand of buildings based on feedback of the users. Within what thermal comfort bandwidth can we operate in each building?</a:t>
            </a:r>
            <a:endParaRPr lang="nl-NL" dirty="0"/>
          </a:p>
          <a:p>
            <a:r>
              <a:rPr lang="en-US" dirty="0"/>
              <a:t>Being able to determine the so called 'buffer zone' of a building</a:t>
            </a:r>
          </a:p>
          <a:p>
            <a:r>
              <a:rPr lang="en-US" dirty="0"/>
              <a:t>Control buildings based on the energy market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753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651E8-BFC9-B425-2492-A2AF7B2A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Living Lab of The Hague University of </a:t>
            </a:r>
            <a:r>
              <a:rPr lang="nl-NL" dirty="0" err="1"/>
              <a:t>Applied</a:t>
            </a:r>
            <a:r>
              <a:rPr lang="nl-NL" dirty="0"/>
              <a:t> Sciences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F27974-75B1-8D4D-9B7E-226772DD1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6" descr="Haagse Hogeschool, Den Haag">
            <a:extLst>
              <a:ext uri="{FF2B5EF4-FFF2-40B4-BE49-F238E27FC236}">
                <a16:creationId xmlns:a16="http://schemas.microsoft.com/office/drawing/2014/main" id="{D440560F-8F33-F2C3-BE67-16D7F709B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4"/>
          <a:stretch/>
        </p:blipFill>
        <p:spPr bwMode="auto">
          <a:xfrm>
            <a:off x="37031" y="2746616"/>
            <a:ext cx="656542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telier PRO">
            <a:extLst>
              <a:ext uri="{FF2B5EF4-FFF2-40B4-BE49-F238E27FC236}">
                <a16:creationId xmlns:a16="http://schemas.microsoft.com/office/drawing/2014/main" id="{9269DAD8-6099-2C52-1E8C-1076F4D13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60" y="1672984"/>
            <a:ext cx="5552509" cy="49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2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651E8-BFC9-B425-2492-A2AF7B2A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</a:t>
            </a:r>
            <a:r>
              <a:rPr lang="nl-NL" dirty="0" err="1"/>
              <a:t>insights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Living Lab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33271CC-B7F2-D91A-A5C9-ACF7D89B0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47" y="2219960"/>
            <a:ext cx="8772525" cy="3876675"/>
          </a:xfrm>
          <a:prstGeom prst="rect">
            <a:avLst/>
          </a:prstGeom>
        </p:spPr>
      </p:pic>
      <p:pic>
        <p:nvPicPr>
          <p:cNvPr id="4" name="Picture 2" descr="De honger naar data is nog lang niet gestild in het Living Lab van de Haagse  Hogeschool - Cobouw.nl">
            <a:extLst>
              <a:ext uri="{FF2B5EF4-FFF2-40B4-BE49-F238E27FC236}">
                <a16:creationId xmlns:a16="http://schemas.microsoft.com/office/drawing/2014/main" id="{DD02EB97-4C79-2D60-BD1E-ACC1E3703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" y="1045847"/>
            <a:ext cx="4080308" cy="27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7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C2598-AD73-2FB7-B830-351A6603B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Narrowcasting</a:t>
            </a:r>
            <a:r>
              <a:rPr lang="nl-NL" dirty="0"/>
              <a:t> at </a:t>
            </a:r>
            <a:r>
              <a:rPr lang="nl-NL" dirty="0" err="1"/>
              <a:t>entrance</a:t>
            </a:r>
            <a:r>
              <a:rPr lang="nl-NL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CB4B0A3-FE4C-F135-CA71-C17185D5B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08" y="1055634"/>
            <a:ext cx="10454640" cy="494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5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651E8-BFC9-B425-2492-A2AF7B2A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obtain</a:t>
            </a:r>
            <a:r>
              <a:rPr lang="nl-NL" dirty="0"/>
              <a:t> user feedback?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C301DCE-EBE2-7003-24E1-FB488522D32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56452" indent="-456452" algn="l" defTabSz="608602" rtl="0" eaLnBrk="1" latinLnBrk="0" hangingPunct="1">
              <a:spcBef>
                <a:spcPct val="20000"/>
              </a:spcBef>
              <a:buClr>
                <a:srgbClr val="E0001A"/>
              </a:buClr>
              <a:buFont typeface="Arial"/>
              <a:buChar char="•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1pPr>
            <a:lvl2pPr marL="988979" indent="-380377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Arial"/>
              <a:buChar char="•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2pPr>
            <a:lvl3pPr marL="1521506" indent="-304302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Calibri" panose="020F0502020204030204" pitchFamily="34" charset="0"/>
              <a:buChar char="‐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3pPr>
            <a:lvl4pPr marL="2130109" indent="-304302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Calibri" panose="020F0502020204030204" pitchFamily="34" charset="0"/>
              <a:buChar char="‐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4pPr>
            <a:lvl5pPr marL="2738712" indent="-304302" algn="l" defTabSz="608602" rtl="0" eaLnBrk="1" latinLnBrk="0" hangingPunct="1">
              <a:spcBef>
                <a:spcPct val="20000"/>
              </a:spcBef>
              <a:buClr>
                <a:srgbClr val="022241"/>
              </a:buClr>
              <a:buFont typeface="Calibri" panose="020F0502020204030204" pitchFamily="34" charset="0"/>
              <a:buChar char="‐"/>
              <a:defRPr sz="2168" kern="1200">
                <a:solidFill>
                  <a:srgbClr val="022241"/>
                </a:solidFill>
                <a:latin typeface="+mn-lt"/>
                <a:ea typeface="+mn-ea"/>
                <a:cs typeface="+mn-cs"/>
              </a:defRPr>
            </a:lvl5pPr>
            <a:lvl6pPr marL="3347315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5917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4521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3123" indent="-304302" algn="l" defTabSz="608602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We </a:t>
            </a:r>
            <a:r>
              <a:rPr lang="nl-NL" dirty="0" err="1"/>
              <a:t>used</a:t>
            </a:r>
            <a:r>
              <a:rPr lang="nl-NL" dirty="0"/>
              <a:t> 4 different </a:t>
            </a:r>
            <a:r>
              <a:rPr lang="nl-NL" dirty="0" err="1"/>
              <a:t>methods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collect feedback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end users.</a:t>
            </a:r>
          </a:p>
          <a:p>
            <a:r>
              <a:rPr lang="nl-NL" dirty="0" err="1"/>
              <a:t>Vote</a:t>
            </a:r>
            <a:r>
              <a:rPr lang="nl-NL" dirty="0"/>
              <a:t> </a:t>
            </a:r>
            <a:r>
              <a:rPr lang="nl-NL" dirty="0" err="1"/>
              <a:t>boxes</a:t>
            </a:r>
            <a:endParaRPr lang="nl-NL" dirty="0"/>
          </a:p>
          <a:p>
            <a:r>
              <a:rPr lang="nl-NL" dirty="0"/>
              <a:t>QR codes (</a:t>
            </a:r>
            <a:r>
              <a:rPr lang="nl-NL" dirty="0" err="1"/>
              <a:t>including</a:t>
            </a:r>
            <a:r>
              <a:rPr lang="nl-NL" dirty="0"/>
              <a:t> webapp)</a:t>
            </a:r>
          </a:p>
          <a:p>
            <a:r>
              <a:rPr lang="nl-NL" dirty="0" err="1"/>
              <a:t>Dedicated</a:t>
            </a:r>
            <a:r>
              <a:rPr lang="nl-NL" dirty="0"/>
              <a:t> App</a:t>
            </a:r>
          </a:p>
          <a:p>
            <a:r>
              <a:rPr lang="nl-NL" dirty="0"/>
              <a:t>(</a:t>
            </a:r>
            <a:r>
              <a:rPr lang="nl-NL" dirty="0" err="1"/>
              <a:t>Annual</a:t>
            </a:r>
            <a:r>
              <a:rPr lang="nl-NL" dirty="0"/>
              <a:t>) survey</a:t>
            </a:r>
          </a:p>
        </p:txBody>
      </p:sp>
    </p:spTree>
    <p:extLst>
      <p:ext uri="{BB962C8B-B14F-4D97-AF65-F5344CB8AC3E}">
        <p14:creationId xmlns:p14="http://schemas.microsoft.com/office/powerpoint/2010/main" val="275526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27BC0-9195-3DDD-0971-1E5B79DD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dedicated</a:t>
            </a:r>
            <a:r>
              <a:rPr lang="nl-NL" dirty="0"/>
              <a:t> app</a:t>
            </a:r>
          </a:p>
        </p:txBody>
      </p:sp>
      <p:pic>
        <p:nvPicPr>
          <p:cNvPr id="4" name="Google Shape;80;p16">
            <a:extLst>
              <a:ext uri="{FF2B5EF4-FFF2-40B4-BE49-F238E27FC236}">
                <a16:creationId xmlns:a16="http://schemas.microsoft.com/office/drawing/2014/main" id="{98709BB3-6886-699D-B15A-9650361FCEC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41251" y="1032864"/>
            <a:ext cx="7789361" cy="514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6">
            <a:extLst>
              <a:ext uri="{FF2B5EF4-FFF2-40B4-BE49-F238E27FC236}">
                <a16:creationId xmlns:a16="http://schemas.microsoft.com/office/drawing/2014/main" id="{143E8853-69F2-29C8-EA6E-CF9D2A773FC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388" y="1032864"/>
            <a:ext cx="2209092" cy="5063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30336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Uni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 anchorCtr="0">
        <a:noAutofit/>
      </a:bodyPr>
      <a:lstStyle>
        <a:defPPr algn="l" rtl="0">
          <a:lnSpc>
            <a:spcPct val="100000"/>
          </a:lnSpc>
          <a:defRPr sz="2800" b="0" i="0" u="none" strike="noStrike" kern="1200" baseline="30000" smtClean="0">
            <a:solidFill>
              <a:schemeClr val="bg1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- Unica Innovation Center EN.potx" id="{259F4EDD-4EB3-4BF4-A516-3174CC54A65A}" vid="{972B10BC-C76E-4A26-B462-F5691BE427A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3289</TotalTime>
  <Words>477</Words>
  <Application>Microsoft Office PowerPoint</Application>
  <PresentationFormat>Breedbeeld</PresentationFormat>
  <Paragraphs>54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Content Unica</vt:lpstr>
      <vt:lpstr>B4B Webinar 16 March  Experiences with user feedback in a living lab environment </vt:lpstr>
      <vt:lpstr>Introduction</vt:lpstr>
      <vt:lpstr>Why feedback?</vt:lpstr>
      <vt:lpstr>Control energy demand of Buildings</vt:lpstr>
      <vt:lpstr>Living Lab of The Hague University of Applied Sciences</vt:lpstr>
      <vt:lpstr>Data insights of the Living Lab</vt:lpstr>
      <vt:lpstr>Narrowcasting at entrance </vt:lpstr>
      <vt:lpstr>How to obtain user feedback?</vt:lpstr>
      <vt:lpstr>Results of the dedicated app</vt:lpstr>
      <vt:lpstr>Results of the dedicated app</vt:lpstr>
      <vt:lpstr>Other ways to obtain user feedback</vt:lpstr>
      <vt:lpstr>Findings on different ways of feedback </vt:lpstr>
      <vt:lpstr>Learnings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B4B Webinar 16 Maart</dc:title>
  <dc:creator>Harst, Sander van der</dc:creator>
  <cp:lastModifiedBy>Harst, Sander van der</cp:lastModifiedBy>
  <cp:revision>1</cp:revision>
  <dcterms:created xsi:type="dcterms:W3CDTF">2023-03-13T15:29:03Z</dcterms:created>
  <dcterms:modified xsi:type="dcterms:W3CDTF">2023-03-16T14:47:00Z</dcterms:modified>
</cp:coreProperties>
</file>